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  <p:sldMasterId id="2147483673" r:id="rId5"/>
    <p:sldMasterId id="2147483700" r:id="rId6"/>
    <p:sldMasterId id="2147483661" r:id="rId7"/>
    <p:sldMasterId id="2147483715" r:id="rId8"/>
  </p:sldMasterIdLst>
  <p:notesMasterIdLst>
    <p:notesMasterId r:id="rId12"/>
  </p:notesMasterIdLst>
  <p:sldIdLst>
    <p:sldId id="141168498" r:id="rId9"/>
    <p:sldId id="2147480962" r:id="rId10"/>
    <p:sldId id="2147480841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a Mari" initials="VM" lastIdx="1" clrIdx="0">
    <p:extLst>
      <p:ext uri="{19B8F6BF-5375-455C-9EA6-DF929625EA0E}">
        <p15:presenceInfo xmlns:p15="http://schemas.microsoft.com/office/powerpoint/2012/main" userId="S::v.mari@consulenti.abilab.it::86f9a729-8573-400f-998a-c97f042bef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FAF0"/>
    <a:srgbClr val="9DADDF"/>
    <a:srgbClr val="7B9BFF"/>
    <a:srgbClr val="9FAFE0"/>
    <a:srgbClr val="ACB9E4"/>
    <a:srgbClr val="D3DBF1"/>
    <a:srgbClr val="7030A0"/>
    <a:srgbClr val="5D6671"/>
    <a:srgbClr val="00FFCB"/>
    <a:srgbClr val="CA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4D6A2C-B229-4470-8E93-1AD5CE83E2A9}" v="872" dt="2025-10-29T09:47:56.940"/>
    <p1510:client id="{E3341EB3-9199-4970-8B13-AAC5FA1861F2}" v="341" dt="2025-10-29T09:47:34.6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Valeria" userId="163cdb43-1822-426c-b472-68810f3581db" providerId="ADAL" clId="{E616547B-AB03-4ECB-912E-8F972CC56012}"/>
    <pc:docChg chg="undo redo custSel addSld delSld modSld">
      <pc:chgData name="Mari Valeria" userId="163cdb43-1822-426c-b472-68810f3581db" providerId="ADAL" clId="{E616547B-AB03-4ECB-912E-8F972CC56012}" dt="2025-10-29T09:54:20.935" v="1151" actId="108"/>
      <pc:docMkLst>
        <pc:docMk/>
      </pc:docMkLst>
      <pc:sldChg chg="del">
        <pc:chgData name="Mari Valeria" userId="163cdb43-1822-426c-b472-68810f3581db" providerId="ADAL" clId="{E616547B-AB03-4ECB-912E-8F972CC56012}" dt="2025-10-29T09:40:23.926" v="1008" actId="47"/>
        <pc:sldMkLst>
          <pc:docMk/>
          <pc:sldMk cId="2699718673" sldId="333"/>
        </pc:sldMkLst>
      </pc:sldChg>
      <pc:sldChg chg="addSp delSp modSp mod">
        <pc:chgData name="Mari Valeria" userId="163cdb43-1822-426c-b472-68810f3581db" providerId="ADAL" clId="{E616547B-AB03-4ECB-912E-8F972CC56012}" dt="2025-10-29T09:47:56.940" v="1149" actId="20577"/>
        <pc:sldMkLst>
          <pc:docMk/>
          <pc:sldMk cId="2725581545" sldId="141168498"/>
        </pc:sldMkLst>
        <pc:spChg chg="add mod">
          <ac:chgData name="Mari Valeria" userId="163cdb43-1822-426c-b472-68810f3581db" providerId="ADAL" clId="{E616547B-AB03-4ECB-912E-8F972CC56012}" dt="2025-10-29T09:40:01.549" v="1006" actId="20577"/>
          <ac:spMkLst>
            <pc:docMk/>
            <pc:sldMk cId="2725581545" sldId="141168498"/>
            <ac:spMk id="2" creationId="{3E3A8CA3-E735-4F4E-4E10-1358932AEA3B}"/>
          </ac:spMkLst>
        </pc:spChg>
        <pc:spChg chg="mod">
          <ac:chgData name="Mari Valeria" userId="163cdb43-1822-426c-b472-68810f3581db" providerId="ADAL" clId="{E616547B-AB03-4ECB-912E-8F972CC56012}" dt="2025-10-29T09:47:20.300" v="1119" actId="20577"/>
          <ac:spMkLst>
            <pc:docMk/>
            <pc:sldMk cId="2725581545" sldId="141168498"/>
            <ac:spMk id="3" creationId="{2E0E4BC0-F2D3-7E46-9462-2F9F60E4ABD8}"/>
          </ac:spMkLst>
        </pc:spChg>
        <pc:spChg chg="add del mod">
          <ac:chgData name="Mari Valeria" userId="163cdb43-1822-426c-b472-68810f3581db" providerId="ADAL" clId="{E616547B-AB03-4ECB-912E-8F972CC56012}" dt="2025-10-29T09:42:54.362" v="1019" actId="478"/>
          <ac:spMkLst>
            <pc:docMk/>
            <pc:sldMk cId="2725581545" sldId="141168498"/>
            <ac:spMk id="4" creationId="{0C2D04E4-0FF7-60AC-0A4F-349EA15217DF}"/>
          </ac:spMkLst>
        </pc:spChg>
        <pc:spChg chg="add mod">
          <ac:chgData name="Mari Valeria" userId="163cdb43-1822-426c-b472-68810f3581db" providerId="ADAL" clId="{E616547B-AB03-4ECB-912E-8F972CC56012}" dt="2025-10-29T09:40:07.686" v="1007"/>
          <ac:spMkLst>
            <pc:docMk/>
            <pc:sldMk cId="2725581545" sldId="141168498"/>
            <ac:spMk id="5" creationId="{C0DA5A7B-3B3A-8B30-031A-613B7169EC0D}"/>
          </ac:spMkLst>
        </pc:spChg>
        <pc:spChg chg="add mod">
          <ac:chgData name="Mari Valeria" userId="163cdb43-1822-426c-b472-68810f3581db" providerId="ADAL" clId="{E616547B-AB03-4ECB-912E-8F972CC56012}" dt="2025-10-29T09:47:56.940" v="1149" actId="20577"/>
          <ac:spMkLst>
            <pc:docMk/>
            <pc:sldMk cId="2725581545" sldId="141168498"/>
            <ac:spMk id="6" creationId="{0A641B45-EDF8-9207-2429-0E240659A790}"/>
          </ac:spMkLst>
        </pc:spChg>
        <pc:spChg chg="mod">
          <ac:chgData name="Mari Valeria" userId="163cdb43-1822-426c-b472-68810f3581db" providerId="ADAL" clId="{E616547B-AB03-4ECB-912E-8F972CC56012}" dt="2025-10-29T09:47:26.888" v="1120" actId="1076"/>
          <ac:spMkLst>
            <pc:docMk/>
            <pc:sldMk cId="2725581545" sldId="141168498"/>
            <ac:spMk id="9" creationId="{DE81B667-BFB3-F444-B389-58E7E2297748}"/>
          </ac:spMkLst>
        </pc:spChg>
      </pc:sldChg>
      <pc:sldChg chg="del">
        <pc:chgData name="Mari Valeria" userId="163cdb43-1822-426c-b472-68810f3581db" providerId="ADAL" clId="{E616547B-AB03-4ECB-912E-8F972CC56012}" dt="2025-10-29T08:55:40.720" v="3" actId="47"/>
        <pc:sldMkLst>
          <pc:docMk/>
          <pc:sldMk cId="132580445" sldId="2147480297"/>
        </pc:sldMkLst>
      </pc:sldChg>
      <pc:sldChg chg="del">
        <pc:chgData name="Mari Valeria" userId="163cdb43-1822-426c-b472-68810f3581db" providerId="ADAL" clId="{E616547B-AB03-4ECB-912E-8F972CC56012}" dt="2025-10-29T08:55:40.720" v="3" actId="47"/>
        <pc:sldMkLst>
          <pc:docMk/>
          <pc:sldMk cId="2497559428" sldId="2147480737"/>
        </pc:sldMkLst>
      </pc:sldChg>
      <pc:sldChg chg="add del">
        <pc:chgData name="Mari Valeria" userId="163cdb43-1822-426c-b472-68810f3581db" providerId="ADAL" clId="{E616547B-AB03-4ECB-912E-8F972CC56012}" dt="2025-10-29T08:58:05.643" v="7" actId="47"/>
        <pc:sldMkLst>
          <pc:docMk/>
          <pc:sldMk cId="1743542243" sldId="2147480825"/>
        </pc:sldMkLst>
      </pc:sldChg>
      <pc:sldChg chg="del">
        <pc:chgData name="Mari Valeria" userId="163cdb43-1822-426c-b472-68810f3581db" providerId="ADAL" clId="{E616547B-AB03-4ECB-912E-8F972CC56012}" dt="2025-10-29T08:56:56.766" v="5" actId="47"/>
        <pc:sldMkLst>
          <pc:docMk/>
          <pc:sldMk cId="2704471250" sldId="2147480832"/>
        </pc:sldMkLst>
      </pc:sldChg>
      <pc:sldChg chg="del">
        <pc:chgData name="Mari Valeria" userId="163cdb43-1822-426c-b472-68810f3581db" providerId="ADAL" clId="{E616547B-AB03-4ECB-912E-8F972CC56012}" dt="2025-10-29T08:55:40.720" v="3" actId="47"/>
        <pc:sldMkLst>
          <pc:docMk/>
          <pc:sldMk cId="619359558" sldId="2147480837"/>
        </pc:sldMkLst>
      </pc:sldChg>
      <pc:sldChg chg="addSp delSp modSp add mod">
        <pc:chgData name="Mari Valeria" userId="163cdb43-1822-426c-b472-68810f3581db" providerId="ADAL" clId="{E616547B-AB03-4ECB-912E-8F972CC56012}" dt="2025-10-29T09:44:43.417" v="1090" actId="20577"/>
        <pc:sldMkLst>
          <pc:docMk/>
          <pc:sldMk cId="1058169734" sldId="2147480841"/>
        </pc:sldMkLst>
        <pc:spChg chg="mod">
          <ac:chgData name="Mari Valeria" userId="163cdb43-1822-426c-b472-68810f3581db" providerId="ADAL" clId="{E616547B-AB03-4ECB-912E-8F972CC56012}" dt="2025-10-29T09:38:18.191" v="942" actId="1036"/>
          <ac:spMkLst>
            <pc:docMk/>
            <pc:sldMk cId="1058169734" sldId="2147480841"/>
            <ac:spMk id="2" creationId="{B1D3AC6F-54C5-3356-E3A8-503C78723029}"/>
          </ac:spMkLst>
        </pc:spChg>
        <pc:spChg chg="mod">
          <ac:chgData name="Mari Valeria" userId="163cdb43-1822-426c-b472-68810f3581db" providerId="ADAL" clId="{E616547B-AB03-4ECB-912E-8F972CC56012}" dt="2025-10-29T09:38:18.191" v="942" actId="1036"/>
          <ac:spMkLst>
            <pc:docMk/>
            <pc:sldMk cId="1058169734" sldId="2147480841"/>
            <ac:spMk id="3" creationId="{8627F573-1908-4256-3F21-C38E965C1932}"/>
          </ac:spMkLst>
        </pc:spChg>
        <pc:spChg chg="del">
          <ac:chgData name="Mari Valeria" userId="163cdb43-1822-426c-b472-68810f3581db" providerId="ADAL" clId="{E616547B-AB03-4ECB-912E-8F972CC56012}" dt="2025-10-29T09:01:31.583" v="71" actId="478"/>
          <ac:spMkLst>
            <pc:docMk/>
            <pc:sldMk cId="1058169734" sldId="2147480841"/>
            <ac:spMk id="4" creationId="{8BE15D7D-7488-D960-38CC-B5AFA37B0B1A}"/>
          </ac:spMkLst>
        </pc:spChg>
        <pc:spChg chg="mod">
          <ac:chgData name="Mari Valeria" userId="163cdb43-1822-426c-b472-68810f3581db" providerId="ADAL" clId="{E616547B-AB03-4ECB-912E-8F972CC56012}" dt="2025-10-29T09:38:18.191" v="942" actId="1036"/>
          <ac:spMkLst>
            <pc:docMk/>
            <pc:sldMk cId="1058169734" sldId="2147480841"/>
            <ac:spMk id="4" creationId="{FAA9D1C5-24C2-04F4-659F-DD5E3D820A8B}"/>
          </ac:spMkLst>
        </pc:spChg>
        <pc:spChg chg="mod">
          <ac:chgData name="Mari Valeria" userId="163cdb43-1822-426c-b472-68810f3581db" providerId="ADAL" clId="{E616547B-AB03-4ECB-912E-8F972CC56012}" dt="2025-10-29T09:44:43.417" v="1090" actId="20577"/>
          <ac:spMkLst>
            <pc:docMk/>
            <pc:sldMk cId="1058169734" sldId="2147480841"/>
            <ac:spMk id="9" creationId="{E4F45AA8-666F-723E-9B07-231C6002BB98}"/>
          </ac:spMkLst>
        </pc:spChg>
        <pc:spChg chg="del">
          <ac:chgData name="Mari Valeria" userId="163cdb43-1822-426c-b472-68810f3581db" providerId="ADAL" clId="{E616547B-AB03-4ECB-912E-8F972CC56012}" dt="2025-10-29T09:01:34.004" v="72" actId="478"/>
          <ac:spMkLst>
            <pc:docMk/>
            <pc:sldMk cId="1058169734" sldId="2147480841"/>
            <ac:spMk id="10" creationId="{18B14C56-AFB4-F5BB-D538-F726758FA6BA}"/>
          </ac:spMkLst>
        </pc:spChg>
        <pc:spChg chg="mod">
          <ac:chgData name="Mari Valeria" userId="163cdb43-1822-426c-b472-68810f3581db" providerId="ADAL" clId="{E616547B-AB03-4ECB-912E-8F972CC56012}" dt="2025-10-29T09:33:10.233" v="843" actId="1037"/>
          <ac:spMkLst>
            <pc:docMk/>
            <pc:sldMk cId="1058169734" sldId="2147480841"/>
            <ac:spMk id="11" creationId="{7136DC1B-5352-F7A3-BF03-34F3668EC1D2}"/>
          </ac:spMkLst>
        </pc:spChg>
        <pc:spChg chg="del">
          <ac:chgData name="Mari Valeria" userId="163cdb43-1822-426c-b472-68810f3581db" providerId="ADAL" clId="{E616547B-AB03-4ECB-912E-8F972CC56012}" dt="2025-10-29T09:01:31.583" v="71" actId="478"/>
          <ac:spMkLst>
            <pc:docMk/>
            <pc:sldMk cId="1058169734" sldId="2147480841"/>
            <ac:spMk id="12" creationId="{A1EF9A53-C6C4-0EC8-D267-BCB63969C368}"/>
          </ac:spMkLst>
        </pc:spChg>
        <pc:spChg chg="mod">
          <ac:chgData name="Mari Valeria" userId="163cdb43-1822-426c-b472-68810f3581db" providerId="ADAL" clId="{E616547B-AB03-4ECB-912E-8F972CC56012}" dt="2025-10-29T09:38:18.191" v="942" actId="1036"/>
          <ac:spMkLst>
            <pc:docMk/>
            <pc:sldMk cId="1058169734" sldId="2147480841"/>
            <ac:spMk id="12" creationId="{F61FCF08-F3A5-A511-673A-0FFDB3E359B3}"/>
          </ac:spMkLst>
        </pc:spChg>
        <pc:spChg chg="del">
          <ac:chgData name="Mari Valeria" userId="163cdb43-1822-426c-b472-68810f3581db" providerId="ADAL" clId="{E616547B-AB03-4ECB-912E-8F972CC56012}" dt="2025-10-29T09:21:57.235" v="615" actId="478"/>
          <ac:spMkLst>
            <pc:docMk/>
            <pc:sldMk cId="1058169734" sldId="2147480841"/>
            <ac:spMk id="13" creationId="{6A691E77-E838-5DE4-B972-D08FF4725FE8}"/>
          </ac:spMkLst>
        </pc:spChg>
        <pc:spChg chg="del">
          <ac:chgData name="Mari Valeria" userId="163cdb43-1822-426c-b472-68810f3581db" providerId="ADAL" clId="{E616547B-AB03-4ECB-912E-8F972CC56012}" dt="2025-10-29T09:01:31.583" v="71" actId="478"/>
          <ac:spMkLst>
            <pc:docMk/>
            <pc:sldMk cId="1058169734" sldId="2147480841"/>
            <ac:spMk id="14" creationId="{0E9FE499-E6EE-C404-BE03-6983EB9ECFFB}"/>
          </ac:spMkLst>
        </pc:spChg>
        <pc:spChg chg="mod">
          <ac:chgData name="Mari Valeria" userId="163cdb43-1822-426c-b472-68810f3581db" providerId="ADAL" clId="{E616547B-AB03-4ECB-912E-8F972CC56012}" dt="2025-10-29T09:32:25.499" v="780" actId="14100"/>
          <ac:spMkLst>
            <pc:docMk/>
            <pc:sldMk cId="1058169734" sldId="2147480841"/>
            <ac:spMk id="14" creationId="{80C08CF3-0DE0-40EB-7358-D42EAB61A943}"/>
          </ac:spMkLst>
        </pc:spChg>
        <pc:spChg chg="mod">
          <ac:chgData name="Mari Valeria" userId="163cdb43-1822-426c-b472-68810f3581db" providerId="ADAL" clId="{E616547B-AB03-4ECB-912E-8F972CC56012}" dt="2025-10-29T09:35:41.633" v="913" actId="20577"/>
          <ac:spMkLst>
            <pc:docMk/>
            <pc:sldMk cId="1058169734" sldId="2147480841"/>
            <ac:spMk id="15" creationId="{FED2EB19-9820-F601-E37E-5023223DF622}"/>
          </ac:spMkLst>
        </pc:spChg>
        <pc:spChg chg="mod">
          <ac:chgData name="Mari Valeria" userId="163cdb43-1822-426c-b472-68810f3581db" providerId="ADAL" clId="{E616547B-AB03-4ECB-912E-8F972CC56012}" dt="2025-10-29T09:41:09.275" v="1009" actId="14100"/>
          <ac:spMkLst>
            <pc:docMk/>
            <pc:sldMk cId="1058169734" sldId="2147480841"/>
            <ac:spMk id="17" creationId="{A6DDD00F-8CE2-9050-C0E9-5DC900C8816F}"/>
          </ac:spMkLst>
        </pc:spChg>
        <pc:spChg chg="mod">
          <ac:chgData name="Mari Valeria" userId="163cdb43-1822-426c-b472-68810f3581db" providerId="ADAL" clId="{E616547B-AB03-4ECB-912E-8F972CC56012}" dt="2025-10-29T09:35:37.346" v="912" actId="207"/>
          <ac:spMkLst>
            <pc:docMk/>
            <pc:sldMk cId="1058169734" sldId="2147480841"/>
            <ac:spMk id="19" creationId="{2793F77A-7EC2-C384-6E8A-B8C33EA96EC1}"/>
          </ac:spMkLst>
        </pc:spChg>
        <pc:spChg chg="del">
          <ac:chgData name="Mari Valeria" userId="163cdb43-1822-426c-b472-68810f3581db" providerId="ADAL" clId="{E616547B-AB03-4ECB-912E-8F972CC56012}" dt="2025-10-29T09:01:31.583" v="71" actId="478"/>
          <ac:spMkLst>
            <pc:docMk/>
            <pc:sldMk cId="1058169734" sldId="2147480841"/>
            <ac:spMk id="20" creationId="{9F9F14F5-3B9A-DC4B-3ECB-9AEE1B3EE505}"/>
          </ac:spMkLst>
        </pc:spChg>
        <pc:spChg chg="del">
          <ac:chgData name="Mari Valeria" userId="163cdb43-1822-426c-b472-68810f3581db" providerId="ADAL" clId="{E616547B-AB03-4ECB-912E-8F972CC56012}" dt="2025-10-29T09:01:31.583" v="71" actId="478"/>
          <ac:spMkLst>
            <pc:docMk/>
            <pc:sldMk cId="1058169734" sldId="2147480841"/>
            <ac:spMk id="23" creationId="{2352D97C-5225-360D-1D4A-0A768E30D390}"/>
          </ac:spMkLst>
        </pc:spChg>
        <pc:spChg chg="mod">
          <ac:chgData name="Mari Valeria" userId="163cdb43-1822-426c-b472-68810f3581db" providerId="ADAL" clId="{E616547B-AB03-4ECB-912E-8F972CC56012}" dt="2025-10-29T09:35:56.171" v="923" actId="1036"/>
          <ac:spMkLst>
            <pc:docMk/>
            <pc:sldMk cId="1058169734" sldId="2147480841"/>
            <ac:spMk id="23" creationId="{56131CCD-2BBD-5A18-6E0C-177A80E396C1}"/>
          </ac:spMkLst>
        </pc:spChg>
        <pc:spChg chg="add del mod">
          <ac:chgData name="Mari Valeria" userId="163cdb43-1822-426c-b472-68810f3581db" providerId="ADAL" clId="{E616547B-AB03-4ECB-912E-8F972CC56012}" dt="2025-10-29T09:05:54.081" v="217" actId="478"/>
          <ac:spMkLst>
            <pc:docMk/>
            <pc:sldMk cId="1058169734" sldId="2147480841"/>
            <ac:spMk id="24" creationId="{8DE24DE0-74AE-3330-AE10-FA0B6CCC0B56}"/>
          </ac:spMkLst>
        </pc:spChg>
        <pc:spChg chg="mod">
          <ac:chgData name="Mari Valeria" userId="163cdb43-1822-426c-b472-68810f3581db" providerId="ADAL" clId="{E616547B-AB03-4ECB-912E-8F972CC56012}" dt="2025-10-29T09:35:56.171" v="923" actId="1036"/>
          <ac:spMkLst>
            <pc:docMk/>
            <pc:sldMk cId="1058169734" sldId="2147480841"/>
            <ac:spMk id="25" creationId="{48825782-C346-3C40-B89C-F9F4AEBCCD4B}"/>
          </ac:spMkLst>
        </pc:spChg>
        <pc:spChg chg="del">
          <ac:chgData name="Mari Valeria" userId="163cdb43-1822-426c-b472-68810f3581db" providerId="ADAL" clId="{E616547B-AB03-4ECB-912E-8F972CC56012}" dt="2025-10-29T09:01:31.583" v="71" actId="478"/>
          <ac:spMkLst>
            <pc:docMk/>
            <pc:sldMk cId="1058169734" sldId="2147480841"/>
            <ac:spMk id="25" creationId="{89FDF947-A8FB-E15C-DC71-E011CEBCA231}"/>
          </ac:spMkLst>
        </pc:spChg>
        <pc:spChg chg="del">
          <ac:chgData name="Mari Valeria" userId="163cdb43-1822-426c-b472-68810f3581db" providerId="ADAL" clId="{E616547B-AB03-4ECB-912E-8F972CC56012}" dt="2025-10-29T09:01:31.583" v="71" actId="478"/>
          <ac:spMkLst>
            <pc:docMk/>
            <pc:sldMk cId="1058169734" sldId="2147480841"/>
            <ac:spMk id="26" creationId="{FF8B51D2-F072-901B-67C9-2C4B2D3C90C5}"/>
          </ac:spMkLst>
        </pc:spChg>
        <pc:spChg chg="del">
          <ac:chgData name="Mari Valeria" userId="163cdb43-1822-426c-b472-68810f3581db" providerId="ADAL" clId="{E616547B-AB03-4ECB-912E-8F972CC56012}" dt="2025-10-29T09:01:31.583" v="71" actId="478"/>
          <ac:spMkLst>
            <pc:docMk/>
            <pc:sldMk cId="1058169734" sldId="2147480841"/>
            <ac:spMk id="27" creationId="{FF9BC14C-267E-C643-4228-35C23740B5FB}"/>
          </ac:spMkLst>
        </pc:spChg>
        <pc:spChg chg="add del mod">
          <ac:chgData name="Mari Valeria" userId="163cdb43-1822-426c-b472-68810f3581db" providerId="ADAL" clId="{E616547B-AB03-4ECB-912E-8F972CC56012}" dt="2025-10-29T09:35:21.679" v="908" actId="478"/>
          <ac:spMkLst>
            <pc:docMk/>
            <pc:sldMk cId="1058169734" sldId="2147480841"/>
            <ac:spMk id="29" creationId="{2D0B6CF6-F363-7BE9-8C7F-27B7097F9126}"/>
          </ac:spMkLst>
        </pc:spChg>
        <pc:spChg chg="add del mod">
          <ac:chgData name="Mari Valeria" userId="163cdb43-1822-426c-b472-68810f3581db" providerId="ADAL" clId="{E616547B-AB03-4ECB-912E-8F972CC56012}" dt="2025-10-29T09:02:54.086" v="85" actId="478"/>
          <ac:spMkLst>
            <pc:docMk/>
            <pc:sldMk cId="1058169734" sldId="2147480841"/>
            <ac:spMk id="30" creationId="{151FD7DE-B0D7-9E9A-E37A-E0D510AC9D0C}"/>
          </ac:spMkLst>
        </pc:spChg>
        <pc:spChg chg="add del mod">
          <ac:chgData name="Mari Valeria" userId="163cdb43-1822-426c-b472-68810f3581db" providerId="ADAL" clId="{E616547B-AB03-4ECB-912E-8F972CC56012}" dt="2025-10-29T09:35:21.679" v="908" actId="478"/>
          <ac:spMkLst>
            <pc:docMk/>
            <pc:sldMk cId="1058169734" sldId="2147480841"/>
            <ac:spMk id="30" creationId="{8F4F33AD-EAC0-5F42-CDC5-0AB8033CE071}"/>
          </ac:spMkLst>
        </pc:spChg>
        <pc:spChg chg="add del mod">
          <ac:chgData name="Mari Valeria" userId="163cdb43-1822-426c-b472-68810f3581db" providerId="ADAL" clId="{E616547B-AB03-4ECB-912E-8F972CC56012}" dt="2025-10-29T09:02:54.086" v="85" actId="478"/>
          <ac:spMkLst>
            <pc:docMk/>
            <pc:sldMk cId="1058169734" sldId="2147480841"/>
            <ac:spMk id="32" creationId="{D5EEBF04-4B03-F575-F1C3-D24F7FCFC4A8}"/>
          </ac:spMkLst>
        </pc:spChg>
        <pc:spChg chg="add del mod">
          <ac:chgData name="Mari Valeria" userId="163cdb43-1822-426c-b472-68810f3581db" providerId="ADAL" clId="{E616547B-AB03-4ECB-912E-8F972CC56012}" dt="2025-10-29T09:02:54.086" v="85" actId="478"/>
          <ac:spMkLst>
            <pc:docMk/>
            <pc:sldMk cId="1058169734" sldId="2147480841"/>
            <ac:spMk id="34" creationId="{E93C524C-7EF5-9D1A-ED81-E56F6E4D2D33}"/>
          </ac:spMkLst>
        </pc:spChg>
        <pc:spChg chg="add del mod">
          <ac:chgData name="Mari Valeria" userId="163cdb43-1822-426c-b472-68810f3581db" providerId="ADAL" clId="{E616547B-AB03-4ECB-912E-8F972CC56012}" dt="2025-10-29T09:02:54.086" v="85" actId="478"/>
          <ac:spMkLst>
            <pc:docMk/>
            <pc:sldMk cId="1058169734" sldId="2147480841"/>
            <ac:spMk id="36" creationId="{1C0E24D9-776C-81E1-5020-6F76D3C18D8E}"/>
          </ac:spMkLst>
        </pc:spChg>
        <pc:spChg chg="add del mod">
          <ac:chgData name="Mari Valeria" userId="163cdb43-1822-426c-b472-68810f3581db" providerId="ADAL" clId="{E616547B-AB03-4ECB-912E-8F972CC56012}" dt="2025-10-29T09:02:54.086" v="85" actId="478"/>
          <ac:spMkLst>
            <pc:docMk/>
            <pc:sldMk cId="1058169734" sldId="2147480841"/>
            <ac:spMk id="37" creationId="{1D817E9B-78C6-F661-0ABE-D8B664BE5320}"/>
          </ac:spMkLst>
        </pc:spChg>
        <pc:spChg chg="add del mod">
          <ac:chgData name="Mari Valeria" userId="163cdb43-1822-426c-b472-68810f3581db" providerId="ADAL" clId="{E616547B-AB03-4ECB-912E-8F972CC56012}" dt="2025-10-29T09:02:54.086" v="85" actId="478"/>
          <ac:spMkLst>
            <pc:docMk/>
            <pc:sldMk cId="1058169734" sldId="2147480841"/>
            <ac:spMk id="38" creationId="{6DBDE31D-E9D2-EBD2-E828-37234D9A6202}"/>
          </ac:spMkLst>
        </pc:spChg>
        <pc:spChg chg="add del mod">
          <ac:chgData name="Mari Valeria" userId="163cdb43-1822-426c-b472-68810f3581db" providerId="ADAL" clId="{E616547B-AB03-4ECB-912E-8F972CC56012}" dt="2025-10-29T09:02:54.086" v="85" actId="478"/>
          <ac:spMkLst>
            <pc:docMk/>
            <pc:sldMk cId="1058169734" sldId="2147480841"/>
            <ac:spMk id="39" creationId="{F31AB8C1-D489-E953-415C-948010B85C43}"/>
          </ac:spMkLst>
        </pc:spChg>
        <pc:spChg chg="add del mod">
          <ac:chgData name="Mari Valeria" userId="163cdb43-1822-426c-b472-68810f3581db" providerId="ADAL" clId="{E616547B-AB03-4ECB-912E-8F972CC56012}" dt="2025-10-29T09:02:54.086" v="85" actId="478"/>
          <ac:spMkLst>
            <pc:docMk/>
            <pc:sldMk cId="1058169734" sldId="2147480841"/>
            <ac:spMk id="40" creationId="{9F80EAD5-CC41-C5BF-8836-A0FF857ED6B5}"/>
          </ac:spMkLst>
        </pc:spChg>
        <pc:spChg chg="del">
          <ac:chgData name="Mari Valeria" userId="163cdb43-1822-426c-b472-68810f3581db" providerId="ADAL" clId="{E616547B-AB03-4ECB-912E-8F972CC56012}" dt="2025-10-29T09:01:31.583" v="71" actId="478"/>
          <ac:spMkLst>
            <pc:docMk/>
            <pc:sldMk cId="1058169734" sldId="2147480841"/>
            <ac:spMk id="42" creationId="{675848E2-1F9F-C873-C0CB-166CD295F679}"/>
          </ac:spMkLst>
        </pc:spChg>
        <pc:spChg chg="add del mod">
          <ac:chgData name="Mari Valeria" userId="163cdb43-1822-426c-b472-68810f3581db" providerId="ADAL" clId="{E616547B-AB03-4ECB-912E-8F972CC56012}" dt="2025-10-29T09:02:54.086" v="85" actId="478"/>
          <ac:spMkLst>
            <pc:docMk/>
            <pc:sldMk cId="1058169734" sldId="2147480841"/>
            <ac:spMk id="44" creationId="{87E5044D-2985-9191-BFD1-6C4D590ECCC4}"/>
          </ac:spMkLst>
        </pc:spChg>
        <pc:spChg chg="add del mod">
          <ac:chgData name="Mari Valeria" userId="163cdb43-1822-426c-b472-68810f3581db" providerId="ADAL" clId="{E616547B-AB03-4ECB-912E-8F972CC56012}" dt="2025-10-29T09:02:54.086" v="85" actId="478"/>
          <ac:spMkLst>
            <pc:docMk/>
            <pc:sldMk cId="1058169734" sldId="2147480841"/>
            <ac:spMk id="45" creationId="{A34BA76B-956D-8002-70FA-4F017452FAE5}"/>
          </ac:spMkLst>
        </pc:spChg>
        <pc:spChg chg="add mod">
          <ac:chgData name="Mari Valeria" userId="163cdb43-1822-426c-b472-68810f3581db" providerId="ADAL" clId="{E616547B-AB03-4ECB-912E-8F972CC56012}" dt="2025-10-29T09:38:18.191" v="942" actId="1036"/>
          <ac:spMkLst>
            <pc:docMk/>
            <pc:sldMk cId="1058169734" sldId="2147480841"/>
            <ac:spMk id="47" creationId="{BA3C9055-35EB-5588-9944-834457F7D30E}"/>
          </ac:spMkLst>
        </pc:spChg>
        <pc:spChg chg="add mod">
          <ac:chgData name="Mari Valeria" userId="163cdb43-1822-426c-b472-68810f3581db" providerId="ADAL" clId="{E616547B-AB03-4ECB-912E-8F972CC56012}" dt="2025-10-29T09:41:09.275" v="1009" actId="14100"/>
          <ac:spMkLst>
            <pc:docMk/>
            <pc:sldMk cId="1058169734" sldId="2147480841"/>
            <ac:spMk id="48" creationId="{A562B28D-9111-255C-FBFD-BB886D98886F}"/>
          </ac:spMkLst>
        </pc:spChg>
        <pc:spChg chg="del">
          <ac:chgData name="Mari Valeria" userId="163cdb43-1822-426c-b472-68810f3581db" providerId="ADAL" clId="{E616547B-AB03-4ECB-912E-8F972CC56012}" dt="2025-10-29T09:01:31.583" v="71" actId="478"/>
          <ac:spMkLst>
            <pc:docMk/>
            <pc:sldMk cId="1058169734" sldId="2147480841"/>
            <ac:spMk id="49" creationId="{A690A337-AADA-9C44-3DB9-E36834088F6C}"/>
          </ac:spMkLst>
        </pc:spChg>
        <pc:spChg chg="add mod">
          <ac:chgData name="Mari Valeria" userId="163cdb43-1822-426c-b472-68810f3581db" providerId="ADAL" clId="{E616547B-AB03-4ECB-912E-8F972CC56012}" dt="2025-10-29T09:38:18.191" v="942" actId="1036"/>
          <ac:spMkLst>
            <pc:docMk/>
            <pc:sldMk cId="1058169734" sldId="2147480841"/>
            <ac:spMk id="51" creationId="{CDD96A72-872B-035A-7292-03C5CB608601}"/>
          </ac:spMkLst>
        </pc:spChg>
        <pc:spChg chg="add mod">
          <ac:chgData name="Mari Valeria" userId="163cdb43-1822-426c-b472-68810f3581db" providerId="ADAL" clId="{E616547B-AB03-4ECB-912E-8F972CC56012}" dt="2025-10-29T09:41:09.275" v="1009" actId="14100"/>
          <ac:spMkLst>
            <pc:docMk/>
            <pc:sldMk cId="1058169734" sldId="2147480841"/>
            <ac:spMk id="52" creationId="{E70496DF-FB1D-254D-E2CB-F34218DBE58E}"/>
          </ac:spMkLst>
        </pc:spChg>
        <pc:spChg chg="add mod">
          <ac:chgData name="Mari Valeria" userId="163cdb43-1822-426c-b472-68810f3581db" providerId="ADAL" clId="{E616547B-AB03-4ECB-912E-8F972CC56012}" dt="2025-10-29T09:33:10.233" v="843" actId="1037"/>
          <ac:spMkLst>
            <pc:docMk/>
            <pc:sldMk cId="1058169734" sldId="2147480841"/>
            <ac:spMk id="53" creationId="{2A33AFA9-6393-702D-E2AD-05953DEF4207}"/>
          </ac:spMkLst>
        </pc:spChg>
        <pc:spChg chg="add mod">
          <ac:chgData name="Mari Valeria" userId="163cdb43-1822-426c-b472-68810f3581db" providerId="ADAL" clId="{E616547B-AB03-4ECB-912E-8F972CC56012}" dt="2025-10-29T09:41:09.275" v="1009" actId="14100"/>
          <ac:spMkLst>
            <pc:docMk/>
            <pc:sldMk cId="1058169734" sldId="2147480841"/>
            <ac:spMk id="54" creationId="{FED51546-2369-6A98-C111-496E6E094FF0}"/>
          </ac:spMkLst>
        </pc:spChg>
        <pc:spChg chg="add del mod">
          <ac:chgData name="Mari Valeria" userId="163cdb43-1822-426c-b472-68810f3581db" providerId="ADAL" clId="{E616547B-AB03-4ECB-912E-8F972CC56012}" dt="2025-10-29T09:21:57.235" v="615" actId="478"/>
          <ac:spMkLst>
            <pc:docMk/>
            <pc:sldMk cId="1058169734" sldId="2147480841"/>
            <ac:spMk id="55" creationId="{F1774DF1-1DB9-0FD6-DB8C-2C31B2A04ED8}"/>
          </ac:spMkLst>
        </pc:spChg>
        <pc:spChg chg="add del mod">
          <ac:chgData name="Mari Valeria" userId="163cdb43-1822-426c-b472-68810f3581db" providerId="ADAL" clId="{E616547B-AB03-4ECB-912E-8F972CC56012}" dt="2025-10-29T09:21:57.235" v="615" actId="478"/>
          <ac:spMkLst>
            <pc:docMk/>
            <pc:sldMk cId="1058169734" sldId="2147480841"/>
            <ac:spMk id="56" creationId="{6266D78E-CD0A-1B31-8BE2-9FF6D9CF64F6}"/>
          </ac:spMkLst>
        </pc:spChg>
        <pc:spChg chg="add mod">
          <ac:chgData name="Mari Valeria" userId="163cdb43-1822-426c-b472-68810f3581db" providerId="ADAL" clId="{E616547B-AB03-4ECB-912E-8F972CC56012}" dt="2025-10-29T09:36:24.005" v="925" actId="207"/>
          <ac:spMkLst>
            <pc:docMk/>
            <pc:sldMk cId="1058169734" sldId="2147480841"/>
            <ac:spMk id="57" creationId="{9A1B93F9-6432-89E1-BD95-F69597D9DF00}"/>
          </ac:spMkLst>
        </pc:spChg>
        <pc:spChg chg="add mod">
          <ac:chgData name="Mari Valeria" userId="163cdb43-1822-426c-b472-68810f3581db" providerId="ADAL" clId="{E616547B-AB03-4ECB-912E-8F972CC56012}" dt="2025-10-29T09:41:11.580" v="1010" actId="14100"/>
          <ac:spMkLst>
            <pc:docMk/>
            <pc:sldMk cId="1058169734" sldId="2147480841"/>
            <ac:spMk id="58" creationId="{E87E397B-5516-6468-4504-F43DE865D766}"/>
          </ac:spMkLst>
        </pc:spChg>
        <pc:spChg chg="add mod">
          <ac:chgData name="Mari Valeria" userId="163cdb43-1822-426c-b472-68810f3581db" providerId="ADAL" clId="{E616547B-AB03-4ECB-912E-8F972CC56012}" dt="2025-10-29T09:38:18.191" v="942" actId="1036"/>
          <ac:spMkLst>
            <pc:docMk/>
            <pc:sldMk cId="1058169734" sldId="2147480841"/>
            <ac:spMk id="59" creationId="{7304657C-4E6F-A9AA-C962-1E80C6C8EDDE}"/>
          </ac:spMkLst>
        </pc:spChg>
        <pc:spChg chg="add mod">
          <ac:chgData name="Mari Valeria" userId="163cdb43-1822-426c-b472-68810f3581db" providerId="ADAL" clId="{E616547B-AB03-4ECB-912E-8F972CC56012}" dt="2025-10-29T09:38:18.191" v="942" actId="1036"/>
          <ac:spMkLst>
            <pc:docMk/>
            <pc:sldMk cId="1058169734" sldId="2147480841"/>
            <ac:spMk id="60" creationId="{7C8E8DCD-F475-032C-4C52-54DA42E6D880}"/>
          </ac:spMkLst>
        </pc:spChg>
        <pc:spChg chg="add mod">
          <ac:chgData name="Mari Valeria" userId="163cdb43-1822-426c-b472-68810f3581db" providerId="ADAL" clId="{E616547B-AB03-4ECB-912E-8F972CC56012}" dt="2025-10-29T09:36:56.309" v="934" actId="1035"/>
          <ac:spMkLst>
            <pc:docMk/>
            <pc:sldMk cId="1058169734" sldId="2147480841"/>
            <ac:spMk id="62" creationId="{381CF257-5E08-B9D3-A907-96FE556FC927}"/>
          </ac:spMkLst>
        </pc:spChg>
        <pc:spChg chg="add mod">
          <ac:chgData name="Mari Valeria" userId="163cdb43-1822-426c-b472-68810f3581db" providerId="ADAL" clId="{E616547B-AB03-4ECB-912E-8F972CC56012}" dt="2025-10-29T09:38:18.191" v="942" actId="1036"/>
          <ac:spMkLst>
            <pc:docMk/>
            <pc:sldMk cId="1058169734" sldId="2147480841"/>
            <ac:spMk id="63" creationId="{72DC2356-DF37-AD69-A6AC-26C76835DE3F}"/>
          </ac:spMkLst>
        </pc:spChg>
        <pc:spChg chg="add del mod">
          <ac:chgData name="Mari Valeria" userId="163cdb43-1822-426c-b472-68810f3581db" providerId="ADAL" clId="{E616547B-AB03-4ECB-912E-8F972CC56012}" dt="2025-10-29T09:13:09.729" v="344" actId="478"/>
          <ac:spMkLst>
            <pc:docMk/>
            <pc:sldMk cId="1058169734" sldId="2147480841"/>
            <ac:spMk id="1027" creationId="{D2BF1109-4616-EB4D-8F75-1ED86F469372}"/>
          </ac:spMkLst>
        </pc:spChg>
        <pc:spChg chg="add del mod">
          <ac:chgData name="Mari Valeria" userId="163cdb43-1822-426c-b472-68810f3581db" providerId="ADAL" clId="{E616547B-AB03-4ECB-912E-8F972CC56012}" dt="2025-10-29T09:13:09.729" v="344" actId="478"/>
          <ac:spMkLst>
            <pc:docMk/>
            <pc:sldMk cId="1058169734" sldId="2147480841"/>
            <ac:spMk id="1028" creationId="{0C55933D-1EAB-0EA2-E26E-3E0FE895ED8D}"/>
          </ac:spMkLst>
        </pc:spChg>
        <pc:spChg chg="add del mod">
          <ac:chgData name="Mari Valeria" userId="163cdb43-1822-426c-b472-68810f3581db" providerId="ADAL" clId="{E616547B-AB03-4ECB-912E-8F972CC56012}" dt="2025-10-29T09:13:09.729" v="344" actId="478"/>
          <ac:spMkLst>
            <pc:docMk/>
            <pc:sldMk cId="1058169734" sldId="2147480841"/>
            <ac:spMk id="1029" creationId="{A8E7086C-5CAE-5335-8BED-9BC904AD3CAF}"/>
          </ac:spMkLst>
        </pc:spChg>
        <pc:spChg chg="add del mod">
          <ac:chgData name="Mari Valeria" userId="163cdb43-1822-426c-b472-68810f3581db" providerId="ADAL" clId="{E616547B-AB03-4ECB-912E-8F972CC56012}" dt="2025-10-29T09:13:09.729" v="344" actId="478"/>
          <ac:spMkLst>
            <pc:docMk/>
            <pc:sldMk cId="1058169734" sldId="2147480841"/>
            <ac:spMk id="1030" creationId="{FA7DFB60-E912-20F5-BA7E-48B4F5F9DA49}"/>
          </ac:spMkLst>
        </pc:spChg>
        <pc:spChg chg="add del mod">
          <ac:chgData name="Mari Valeria" userId="163cdb43-1822-426c-b472-68810f3581db" providerId="ADAL" clId="{E616547B-AB03-4ECB-912E-8F972CC56012}" dt="2025-10-29T09:13:09.729" v="344" actId="478"/>
          <ac:spMkLst>
            <pc:docMk/>
            <pc:sldMk cId="1058169734" sldId="2147480841"/>
            <ac:spMk id="1031" creationId="{3BF39A48-4DAA-0A11-23E8-17CAC4E6D734}"/>
          </ac:spMkLst>
        </pc:spChg>
        <pc:spChg chg="add del mod">
          <ac:chgData name="Mari Valeria" userId="163cdb43-1822-426c-b472-68810f3581db" providerId="ADAL" clId="{E616547B-AB03-4ECB-912E-8F972CC56012}" dt="2025-10-29T09:13:09.729" v="344" actId="478"/>
          <ac:spMkLst>
            <pc:docMk/>
            <pc:sldMk cId="1058169734" sldId="2147480841"/>
            <ac:spMk id="1032" creationId="{6A04D80F-E940-F0C3-D54C-F047CD20839D}"/>
          </ac:spMkLst>
        </pc:spChg>
        <pc:spChg chg="add del mod">
          <ac:chgData name="Mari Valeria" userId="163cdb43-1822-426c-b472-68810f3581db" providerId="ADAL" clId="{E616547B-AB03-4ECB-912E-8F972CC56012}" dt="2025-10-29T09:13:46.930" v="360" actId="478"/>
          <ac:spMkLst>
            <pc:docMk/>
            <pc:sldMk cId="1058169734" sldId="2147480841"/>
            <ac:spMk id="1035" creationId="{67F6F2BA-3ECA-62A2-58B6-AE394E635DF1}"/>
          </ac:spMkLst>
        </pc:spChg>
        <pc:spChg chg="add del mod">
          <ac:chgData name="Mari Valeria" userId="163cdb43-1822-426c-b472-68810f3581db" providerId="ADAL" clId="{E616547B-AB03-4ECB-912E-8F972CC56012}" dt="2025-10-29T09:14:39.354" v="379" actId="478"/>
          <ac:spMkLst>
            <pc:docMk/>
            <pc:sldMk cId="1058169734" sldId="2147480841"/>
            <ac:spMk id="1036" creationId="{5B472954-5C9A-6B82-4C40-DC30A6E56CAF}"/>
          </ac:spMkLst>
        </pc:spChg>
        <pc:spChg chg="add del mod">
          <ac:chgData name="Mari Valeria" userId="163cdb43-1822-426c-b472-68810f3581db" providerId="ADAL" clId="{E616547B-AB03-4ECB-912E-8F972CC56012}" dt="2025-10-29T09:14:38.166" v="378" actId="478"/>
          <ac:spMkLst>
            <pc:docMk/>
            <pc:sldMk cId="1058169734" sldId="2147480841"/>
            <ac:spMk id="1037" creationId="{E8EB8C91-C1FA-4530-DB75-C6CEAD352710}"/>
          </ac:spMkLst>
        </pc:spChg>
        <pc:spChg chg="add del mod">
          <ac:chgData name="Mari Valeria" userId="163cdb43-1822-426c-b472-68810f3581db" providerId="ADAL" clId="{E616547B-AB03-4ECB-912E-8F972CC56012}" dt="2025-10-29T09:15:32.377" v="415" actId="478"/>
          <ac:spMkLst>
            <pc:docMk/>
            <pc:sldMk cId="1058169734" sldId="2147480841"/>
            <ac:spMk id="1038" creationId="{D53E62D7-301C-6D41-E6E9-6691355D04F0}"/>
          </ac:spMkLst>
        </pc:spChg>
        <pc:spChg chg="add del mod">
          <ac:chgData name="Mari Valeria" userId="163cdb43-1822-426c-b472-68810f3581db" providerId="ADAL" clId="{E616547B-AB03-4ECB-912E-8F972CC56012}" dt="2025-10-29T09:15:32.377" v="415" actId="478"/>
          <ac:spMkLst>
            <pc:docMk/>
            <pc:sldMk cId="1058169734" sldId="2147480841"/>
            <ac:spMk id="1039" creationId="{A824B86B-6E57-355A-DCE1-E9D1E88A67CC}"/>
          </ac:spMkLst>
        </pc:spChg>
        <pc:spChg chg="add del mod">
          <ac:chgData name="Mari Valeria" userId="163cdb43-1822-426c-b472-68810f3581db" providerId="ADAL" clId="{E616547B-AB03-4ECB-912E-8F972CC56012}" dt="2025-10-29T09:15:32.377" v="415" actId="478"/>
          <ac:spMkLst>
            <pc:docMk/>
            <pc:sldMk cId="1058169734" sldId="2147480841"/>
            <ac:spMk id="1040" creationId="{A3F0160E-313A-66F4-56BD-B172A9224C38}"/>
          </ac:spMkLst>
        </pc:spChg>
        <pc:spChg chg="add mod">
          <ac:chgData name="Mari Valeria" userId="163cdb43-1822-426c-b472-68810f3581db" providerId="ADAL" clId="{E616547B-AB03-4ECB-912E-8F972CC56012}" dt="2025-10-29T09:38:31.343" v="943" actId="14100"/>
          <ac:spMkLst>
            <pc:docMk/>
            <pc:sldMk cId="1058169734" sldId="2147480841"/>
            <ac:spMk id="1041" creationId="{EC65809E-9814-126F-4944-3493E85B2355}"/>
          </ac:spMkLst>
        </pc:spChg>
        <pc:spChg chg="add mod ord">
          <ac:chgData name="Mari Valeria" userId="163cdb43-1822-426c-b472-68810f3581db" providerId="ADAL" clId="{E616547B-AB03-4ECB-912E-8F972CC56012}" dt="2025-10-29T09:36:35.779" v="929" actId="1035"/>
          <ac:spMkLst>
            <pc:docMk/>
            <pc:sldMk cId="1058169734" sldId="2147480841"/>
            <ac:spMk id="1042" creationId="{AF040780-A3F4-363F-384B-9446876FFB12}"/>
          </ac:spMkLst>
        </pc:spChg>
        <pc:spChg chg="add mod">
          <ac:chgData name="Mari Valeria" userId="163cdb43-1822-426c-b472-68810f3581db" providerId="ADAL" clId="{E616547B-AB03-4ECB-912E-8F972CC56012}" dt="2025-10-29T09:38:31.343" v="943" actId="14100"/>
          <ac:spMkLst>
            <pc:docMk/>
            <pc:sldMk cId="1058169734" sldId="2147480841"/>
            <ac:spMk id="1043" creationId="{0BCCFB8C-29EA-AFB1-8205-0D811DB07D05}"/>
          </ac:spMkLst>
        </pc:spChg>
        <pc:spChg chg="add mod">
          <ac:chgData name="Mari Valeria" userId="163cdb43-1822-426c-b472-68810f3581db" providerId="ADAL" clId="{E616547B-AB03-4ECB-912E-8F972CC56012}" dt="2025-10-29T09:38:31.343" v="943" actId="14100"/>
          <ac:spMkLst>
            <pc:docMk/>
            <pc:sldMk cId="1058169734" sldId="2147480841"/>
            <ac:spMk id="1044" creationId="{F78D9DAE-9650-D5F0-CB55-49AB13773B44}"/>
          </ac:spMkLst>
        </pc:spChg>
        <pc:spChg chg="add mod">
          <ac:chgData name="Mari Valeria" userId="163cdb43-1822-426c-b472-68810f3581db" providerId="ADAL" clId="{E616547B-AB03-4ECB-912E-8F972CC56012}" dt="2025-10-29T09:36:35.779" v="929" actId="1035"/>
          <ac:spMkLst>
            <pc:docMk/>
            <pc:sldMk cId="1058169734" sldId="2147480841"/>
            <ac:spMk id="1045" creationId="{4891D709-6F74-EB90-BDAF-4885383C2080}"/>
          </ac:spMkLst>
        </pc:spChg>
        <pc:spChg chg="add mod">
          <ac:chgData name="Mari Valeria" userId="163cdb43-1822-426c-b472-68810f3581db" providerId="ADAL" clId="{E616547B-AB03-4ECB-912E-8F972CC56012}" dt="2025-10-29T09:36:35.779" v="929" actId="1035"/>
          <ac:spMkLst>
            <pc:docMk/>
            <pc:sldMk cId="1058169734" sldId="2147480841"/>
            <ac:spMk id="1046" creationId="{F070B86E-B49D-C4F2-B885-68E9C2B2A4FC}"/>
          </ac:spMkLst>
        </pc:spChg>
        <pc:spChg chg="add mod">
          <ac:chgData name="Mari Valeria" userId="163cdb43-1822-426c-b472-68810f3581db" providerId="ADAL" clId="{E616547B-AB03-4ECB-912E-8F972CC56012}" dt="2025-10-29T09:38:43.192" v="965" actId="1036"/>
          <ac:spMkLst>
            <pc:docMk/>
            <pc:sldMk cId="1058169734" sldId="2147480841"/>
            <ac:spMk id="1048" creationId="{47B4D7DB-0A00-814A-26EA-1DE536D73484}"/>
          </ac:spMkLst>
        </pc:spChg>
        <pc:spChg chg="add del mod">
          <ac:chgData name="Mari Valeria" userId="163cdb43-1822-426c-b472-68810f3581db" providerId="ADAL" clId="{E616547B-AB03-4ECB-912E-8F972CC56012}" dt="2025-10-29T09:22:10.763" v="628" actId="478"/>
          <ac:spMkLst>
            <pc:docMk/>
            <pc:sldMk cId="1058169734" sldId="2147480841"/>
            <ac:spMk id="1049" creationId="{ADCDB3C6-0B99-8C2B-6F86-7D1AF4B90E39}"/>
          </ac:spMkLst>
        </pc:spChg>
        <pc:spChg chg="add del mod">
          <ac:chgData name="Mari Valeria" userId="163cdb43-1822-426c-b472-68810f3581db" providerId="ADAL" clId="{E616547B-AB03-4ECB-912E-8F972CC56012}" dt="2025-10-29T09:22:10.763" v="628" actId="478"/>
          <ac:spMkLst>
            <pc:docMk/>
            <pc:sldMk cId="1058169734" sldId="2147480841"/>
            <ac:spMk id="1050" creationId="{F0CBF1F6-8BB9-C1CB-BAB3-DF494413B7ED}"/>
          </ac:spMkLst>
        </pc:spChg>
        <pc:spChg chg="add del mod">
          <ac:chgData name="Mari Valeria" userId="163cdb43-1822-426c-b472-68810f3581db" providerId="ADAL" clId="{E616547B-AB03-4ECB-912E-8F972CC56012}" dt="2025-10-29T09:22:10.763" v="628" actId="478"/>
          <ac:spMkLst>
            <pc:docMk/>
            <pc:sldMk cId="1058169734" sldId="2147480841"/>
            <ac:spMk id="1052" creationId="{49C3AA62-1877-8382-71A3-F32A8DAB99EE}"/>
          </ac:spMkLst>
        </pc:spChg>
        <pc:spChg chg="add del mod">
          <ac:chgData name="Mari Valeria" userId="163cdb43-1822-426c-b472-68810f3581db" providerId="ADAL" clId="{E616547B-AB03-4ECB-912E-8F972CC56012}" dt="2025-10-29T09:22:10.763" v="628" actId="478"/>
          <ac:spMkLst>
            <pc:docMk/>
            <pc:sldMk cId="1058169734" sldId="2147480841"/>
            <ac:spMk id="1053" creationId="{E0332946-0129-CB2D-2C53-9B32A791DEEF}"/>
          </ac:spMkLst>
        </pc:spChg>
        <pc:spChg chg="add mod">
          <ac:chgData name="Mari Valeria" userId="163cdb43-1822-426c-b472-68810f3581db" providerId="ADAL" clId="{E616547B-AB03-4ECB-912E-8F972CC56012}" dt="2025-10-29T09:35:56.171" v="923" actId="1036"/>
          <ac:spMkLst>
            <pc:docMk/>
            <pc:sldMk cId="1058169734" sldId="2147480841"/>
            <ac:spMk id="1057" creationId="{BD081E43-D258-AA52-BDBB-33B791B38EE0}"/>
          </ac:spMkLst>
        </pc:spChg>
        <pc:grpChg chg="mod">
          <ac:chgData name="Mari Valeria" userId="163cdb43-1822-426c-b472-68810f3581db" providerId="ADAL" clId="{E616547B-AB03-4ECB-912E-8F972CC56012}" dt="2025-10-29T09:22:26.974" v="629" actId="1076"/>
          <ac:grpSpMkLst>
            <pc:docMk/>
            <pc:sldMk cId="1058169734" sldId="2147480841"/>
            <ac:grpSpMk id="5" creationId="{D40BA9A6-BE27-8258-C8A5-AAC718DAE984}"/>
          </ac:grpSpMkLst>
        </pc:grpChg>
        <pc:grpChg chg="mod">
          <ac:chgData name="Mari Valeria" userId="163cdb43-1822-426c-b472-68810f3581db" providerId="ADAL" clId="{E616547B-AB03-4ECB-912E-8F972CC56012}" dt="2025-10-29T09:22:26.974" v="629" actId="1076"/>
          <ac:grpSpMkLst>
            <pc:docMk/>
            <pc:sldMk cId="1058169734" sldId="2147480841"/>
            <ac:grpSpMk id="8" creationId="{EE512F0F-4F5F-4EA3-2EB9-1D2BA08AAA72}"/>
          </ac:grpSpMkLst>
        </pc:grpChg>
        <pc:graphicFrameChg chg="add del mod">
          <ac:chgData name="Mari Valeria" userId="163cdb43-1822-426c-b472-68810f3581db" providerId="ADAL" clId="{E616547B-AB03-4ECB-912E-8F972CC56012}" dt="2025-10-29T09:14:35.953" v="377" actId="478"/>
          <ac:graphicFrameMkLst>
            <pc:docMk/>
            <pc:sldMk cId="1058169734" sldId="2147480841"/>
            <ac:graphicFrameMk id="1025" creationId="{2B35EAF8-75C8-D088-2FDE-7415714A4E04}"/>
          </ac:graphicFrameMkLst>
        </pc:graphicFrameChg>
        <pc:picChg chg="mod">
          <ac:chgData name="Mari Valeria" userId="163cdb43-1822-426c-b472-68810f3581db" providerId="ADAL" clId="{E616547B-AB03-4ECB-912E-8F972CC56012}" dt="2025-10-29T09:35:01.433" v="906" actId="1037"/>
          <ac:picMkLst>
            <pc:docMk/>
            <pc:sldMk cId="1058169734" sldId="2147480841"/>
            <ac:picMk id="16" creationId="{DCF83330-E022-A88E-3D0D-FB98C5904F57}"/>
          </ac:picMkLst>
        </pc:picChg>
        <pc:picChg chg="add mod">
          <ac:chgData name="Mari Valeria" userId="163cdb43-1822-426c-b472-68810f3581db" providerId="ADAL" clId="{E616547B-AB03-4ECB-912E-8F972CC56012}" dt="2025-10-29T09:35:56.171" v="923" actId="1036"/>
          <ac:picMkLst>
            <pc:docMk/>
            <pc:sldMk cId="1058169734" sldId="2147480841"/>
            <ac:picMk id="18" creationId="{93EE9AAC-3F00-5BE1-48C5-84D8A92E40ED}"/>
          </ac:picMkLst>
        </pc:picChg>
        <pc:picChg chg="mod">
          <ac:chgData name="Mari Valeria" userId="163cdb43-1822-426c-b472-68810f3581db" providerId="ADAL" clId="{E616547B-AB03-4ECB-912E-8F972CC56012}" dt="2025-10-29T09:35:01.433" v="906" actId="1037"/>
          <ac:picMkLst>
            <pc:docMk/>
            <pc:sldMk cId="1058169734" sldId="2147480841"/>
            <ac:picMk id="20" creationId="{3727F966-A78B-7CA0-DBB7-5DBB79868800}"/>
          </ac:picMkLst>
        </pc:picChg>
        <pc:picChg chg="add del mod">
          <ac:chgData name="Mari Valeria" userId="163cdb43-1822-426c-b472-68810f3581db" providerId="ADAL" clId="{E616547B-AB03-4ECB-912E-8F972CC56012}" dt="2025-10-29T09:32:17.918" v="779" actId="478"/>
          <ac:picMkLst>
            <pc:docMk/>
            <pc:sldMk cId="1058169734" sldId="2147480841"/>
            <ac:picMk id="24" creationId="{37BCF0A6-A987-71AB-B4B6-2E4FB3FC95D6}"/>
          </ac:picMkLst>
        </pc:picChg>
        <pc:picChg chg="mod">
          <ac:chgData name="Mari Valeria" userId="163cdb43-1822-426c-b472-68810f3581db" providerId="ADAL" clId="{E616547B-AB03-4ECB-912E-8F972CC56012}" dt="2025-10-29T09:35:56.171" v="923" actId="1036"/>
          <ac:picMkLst>
            <pc:docMk/>
            <pc:sldMk cId="1058169734" sldId="2147480841"/>
            <ac:picMk id="26" creationId="{D6F3F561-B326-E298-16B6-CF40A1FCB731}"/>
          </ac:picMkLst>
        </pc:picChg>
        <pc:picChg chg="del">
          <ac:chgData name="Mari Valeria" userId="163cdb43-1822-426c-b472-68810f3581db" providerId="ADAL" clId="{E616547B-AB03-4ECB-912E-8F972CC56012}" dt="2025-10-29T09:31:39.902" v="770" actId="478"/>
          <ac:picMkLst>
            <pc:docMk/>
            <pc:sldMk cId="1058169734" sldId="2147480841"/>
            <ac:picMk id="27" creationId="{C440CC08-502E-6536-C08C-9AC41D6F6849}"/>
          </ac:picMkLst>
        </pc:picChg>
        <pc:picChg chg="add mod">
          <ac:chgData name="Mari Valeria" userId="163cdb43-1822-426c-b472-68810f3581db" providerId="ADAL" clId="{E616547B-AB03-4ECB-912E-8F972CC56012}" dt="2025-10-29T09:36:56.309" v="934" actId="1035"/>
          <ac:picMkLst>
            <pc:docMk/>
            <pc:sldMk cId="1058169734" sldId="2147480841"/>
            <ac:picMk id="1024" creationId="{07A6BB61-381D-FAD3-8583-D9343D781F13}"/>
          </ac:picMkLst>
        </pc:picChg>
        <pc:picChg chg="add mod">
          <ac:chgData name="Mari Valeria" userId="163cdb43-1822-426c-b472-68810f3581db" providerId="ADAL" clId="{E616547B-AB03-4ECB-912E-8F972CC56012}" dt="2025-10-29T09:42:00.625" v="1018" actId="1038"/>
          <ac:picMkLst>
            <pc:docMk/>
            <pc:sldMk cId="1058169734" sldId="2147480841"/>
            <ac:picMk id="1033" creationId="{6CF03308-1A35-2125-B931-FB0823B16903}"/>
          </ac:picMkLst>
        </pc:picChg>
        <pc:picChg chg="add mod">
          <ac:chgData name="Mari Valeria" userId="163cdb43-1822-426c-b472-68810f3581db" providerId="ADAL" clId="{E616547B-AB03-4ECB-912E-8F972CC56012}" dt="2025-10-29T09:42:00.625" v="1018" actId="1038"/>
          <ac:picMkLst>
            <pc:docMk/>
            <pc:sldMk cId="1058169734" sldId="2147480841"/>
            <ac:picMk id="1034" creationId="{088A3485-FC65-9741-319C-C1956D52D8FD}"/>
          </ac:picMkLst>
        </pc:picChg>
        <pc:picChg chg="add mod">
          <ac:chgData name="Mari Valeria" userId="163cdb43-1822-426c-b472-68810f3581db" providerId="ADAL" clId="{E616547B-AB03-4ECB-912E-8F972CC56012}" dt="2025-10-29T09:42:00.625" v="1018" actId="1038"/>
          <ac:picMkLst>
            <pc:docMk/>
            <pc:sldMk cId="1058169734" sldId="2147480841"/>
            <ac:picMk id="1047" creationId="{EE584D36-CBD0-D8DA-2371-E9C4D7505799}"/>
          </ac:picMkLst>
        </pc:picChg>
        <pc:picChg chg="add del mod">
          <ac:chgData name="Mari Valeria" userId="163cdb43-1822-426c-b472-68810f3581db" providerId="ADAL" clId="{E616547B-AB03-4ECB-912E-8F972CC56012}" dt="2025-10-29T09:22:10.763" v="628" actId="478"/>
          <ac:picMkLst>
            <pc:docMk/>
            <pc:sldMk cId="1058169734" sldId="2147480841"/>
            <ac:picMk id="1051" creationId="{A0BC8F66-FF67-BD77-7299-D294A9A6ACE2}"/>
          </ac:picMkLst>
        </pc:picChg>
        <pc:picChg chg="add del mod">
          <ac:chgData name="Mari Valeria" userId="163cdb43-1822-426c-b472-68810f3581db" providerId="ADAL" clId="{E616547B-AB03-4ECB-912E-8F972CC56012}" dt="2025-10-29T09:22:10.763" v="628" actId="478"/>
          <ac:picMkLst>
            <pc:docMk/>
            <pc:sldMk cId="1058169734" sldId="2147480841"/>
            <ac:picMk id="1054" creationId="{A150E7BB-5A0B-5341-9DDA-DE8A0F77AB89}"/>
          </ac:picMkLst>
        </pc:picChg>
        <pc:picChg chg="add del mod">
          <ac:chgData name="Mari Valeria" userId="163cdb43-1822-426c-b472-68810f3581db" providerId="ADAL" clId="{E616547B-AB03-4ECB-912E-8F972CC56012}" dt="2025-10-29T09:22:10.763" v="628" actId="478"/>
          <ac:picMkLst>
            <pc:docMk/>
            <pc:sldMk cId="1058169734" sldId="2147480841"/>
            <ac:picMk id="1055" creationId="{135D17B3-CD88-8800-791F-FE94028DCD57}"/>
          </ac:picMkLst>
        </pc:picChg>
        <pc:picChg chg="add mod">
          <ac:chgData name="Mari Valeria" userId="163cdb43-1822-426c-b472-68810f3581db" providerId="ADAL" clId="{E616547B-AB03-4ECB-912E-8F972CC56012}" dt="2025-10-29T09:35:56.171" v="923" actId="1036"/>
          <ac:picMkLst>
            <pc:docMk/>
            <pc:sldMk cId="1058169734" sldId="2147480841"/>
            <ac:picMk id="1059" creationId="{3E7C50B8-D607-9906-DE2D-4DC21795714C}"/>
          </ac:picMkLst>
        </pc:picChg>
      </pc:sldChg>
      <pc:sldChg chg="modSp add mod">
        <pc:chgData name="Mari Valeria" userId="163cdb43-1822-426c-b472-68810f3581db" providerId="ADAL" clId="{E616547B-AB03-4ECB-912E-8F972CC56012}" dt="2025-10-29T09:54:20.935" v="1151" actId="108"/>
        <pc:sldMkLst>
          <pc:docMk/>
          <pc:sldMk cId="3980765987" sldId="2147480962"/>
        </pc:sldMkLst>
        <pc:spChg chg="mod">
          <ac:chgData name="Mari Valeria" userId="163cdb43-1822-426c-b472-68810f3581db" providerId="ADAL" clId="{E616547B-AB03-4ECB-912E-8F972CC56012}" dt="2025-10-29T09:46:03.148" v="1100" actId="14100"/>
          <ac:spMkLst>
            <pc:docMk/>
            <pc:sldMk cId="3980765987" sldId="2147480962"/>
            <ac:spMk id="3" creationId="{891665AA-0A9C-031F-88D5-286EBA6DB763}"/>
          </ac:spMkLst>
        </pc:spChg>
        <pc:spChg chg="mod">
          <ac:chgData name="Mari Valeria" userId="163cdb43-1822-426c-b472-68810f3581db" providerId="ADAL" clId="{E616547B-AB03-4ECB-912E-8F972CC56012}" dt="2025-10-29T09:54:20.935" v="1151" actId="108"/>
          <ac:spMkLst>
            <pc:docMk/>
            <pc:sldMk cId="3980765987" sldId="2147480962"/>
            <ac:spMk id="6" creationId="{D4A3D687-E08E-306B-29F2-8989E725315A}"/>
          </ac:spMkLst>
        </pc:spChg>
        <pc:spChg chg="mod">
          <ac:chgData name="Mari Valeria" userId="163cdb43-1822-426c-b472-68810f3581db" providerId="ADAL" clId="{E616547B-AB03-4ECB-912E-8F972CC56012}" dt="2025-10-29T09:00:14.312" v="52" actId="20577"/>
          <ac:spMkLst>
            <pc:docMk/>
            <pc:sldMk cId="3980765987" sldId="2147480962"/>
            <ac:spMk id="18" creationId="{2EBF5226-67B0-E1ED-80D0-023A409E9C94}"/>
          </ac:spMkLst>
        </pc:spChg>
        <pc:spChg chg="mod">
          <ac:chgData name="Mari Valeria" userId="163cdb43-1822-426c-b472-68810f3581db" providerId="ADAL" clId="{E616547B-AB03-4ECB-912E-8F972CC56012}" dt="2025-10-29T09:01:07.724" v="67" actId="20577"/>
          <ac:spMkLst>
            <pc:docMk/>
            <pc:sldMk cId="3980765987" sldId="2147480962"/>
            <ac:spMk id="22" creationId="{6F596820-FE18-EE20-8836-D81381A261D6}"/>
          </ac:spMkLst>
        </pc:spChg>
        <pc:graphicFrameChg chg="modGraphic">
          <ac:chgData name="Mari Valeria" userId="163cdb43-1822-426c-b472-68810f3581db" providerId="ADAL" clId="{E616547B-AB03-4ECB-912E-8F972CC56012}" dt="2025-10-29T09:00:02.210" v="50" actId="20577"/>
          <ac:graphicFrameMkLst>
            <pc:docMk/>
            <pc:sldMk cId="3980765987" sldId="2147480962"/>
            <ac:graphicFrameMk id="13" creationId="{B48D5219-4DF1-A41A-EC1E-797FD84FF85D}"/>
          </ac:graphicFrameMkLst>
        </pc:graphicFrameChg>
        <pc:graphicFrameChg chg="modGraphic">
          <ac:chgData name="Mari Valeria" userId="163cdb43-1822-426c-b472-68810f3581db" providerId="ADAL" clId="{E616547B-AB03-4ECB-912E-8F972CC56012}" dt="2025-10-29T09:01:03.942" v="64" actId="20577"/>
          <ac:graphicFrameMkLst>
            <pc:docMk/>
            <pc:sldMk cId="3980765987" sldId="2147480962"/>
            <ac:graphicFrameMk id="34" creationId="{B18EDF0E-CA3B-46DB-1B59-F7AC07EA1CFD}"/>
          </ac:graphicFrameMkLst>
        </pc:graphicFrameChg>
      </pc:sldChg>
      <pc:sldChg chg="delSp modSp add del mod">
        <pc:chgData name="Mari Valeria" userId="163cdb43-1822-426c-b472-68810f3581db" providerId="ADAL" clId="{E616547B-AB03-4ECB-912E-8F972CC56012}" dt="2025-10-29T09:37:03.622" v="936" actId="47"/>
        <pc:sldMkLst>
          <pc:docMk/>
          <pc:sldMk cId="2866244984" sldId="2147480963"/>
        </pc:sldMkLst>
        <pc:spChg chg="mod">
          <ac:chgData name="Mari Valeria" userId="163cdb43-1822-426c-b472-68810f3581db" providerId="ADAL" clId="{E616547B-AB03-4ECB-912E-8F972CC56012}" dt="2025-10-29T09:20:43.104" v="613" actId="13926"/>
          <ac:spMkLst>
            <pc:docMk/>
            <pc:sldMk cId="2866244984" sldId="2147480963"/>
            <ac:spMk id="24" creationId="{21BF629D-1416-749F-9D85-FE7C0CD9E3BC}"/>
          </ac:spMkLst>
        </pc:spChg>
        <pc:spChg chg="del">
          <ac:chgData name="Mari Valeria" userId="163cdb43-1822-426c-b472-68810f3581db" providerId="ADAL" clId="{E616547B-AB03-4ECB-912E-8F972CC56012}" dt="2025-10-29T09:10:02.771" v="289" actId="478"/>
          <ac:spMkLst>
            <pc:docMk/>
            <pc:sldMk cId="2866244984" sldId="2147480963"/>
            <ac:spMk id="30" creationId="{9B7D4EE8-B642-7D58-64FB-56472387A8F5}"/>
          </ac:spMkLst>
        </pc:spChg>
        <pc:spChg chg="del">
          <ac:chgData name="Mari Valeria" userId="163cdb43-1822-426c-b472-68810f3581db" providerId="ADAL" clId="{E616547B-AB03-4ECB-912E-8F972CC56012}" dt="2025-10-29T09:10:02.771" v="289" actId="478"/>
          <ac:spMkLst>
            <pc:docMk/>
            <pc:sldMk cId="2866244984" sldId="2147480963"/>
            <ac:spMk id="31" creationId="{829CF80C-4047-647E-C25D-C6C9D536A965}"/>
          </ac:spMkLst>
        </pc:spChg>
        <pc:spChg chg="del">
          <ac:chgData name="Mari Valeria" userId="163cdb43-1822-426c-b472-68810f3581db" providerId="ADAL" clId="{E616547B-AB03-4ECB-912E-8F972CC56012}" dt="2025-10-29T09:10:02.771" v="289" actId="478"/>
          <ac:spMkLst>
            <pc:docMk/>
            <pc:sldMk cId="2866244984" sldId="2147480963"/>
            <ac:spMk id="32" creationId="{C673ED90-AD3F-F82D-37D9-7A3EB6C1304A}"/>
          </ac:spMkLst>
        </pc:spChg>
        <pc:spChg chg="del mod">
          <ac:chgData name="Mari Valeria" userId="163cdb43-1822-426c-b472-68810f3581db" providerId="ADAL" clId="{E616547B-AB03-4ECB-912E-8F972CC56012}" dt="2025-10-29T09:10:05.704" v="291" actId="478"/>
          <ac:spMkLst>
            <pc:docMk/>
            <pc:sldMk cId="2866244984" sldId="2147480963"/>
            <ac:spMk id="36" creationId="{CA5AC995-321C-8B60-C58A-CF03A51B22BC}"/>
          </ac:spMkLst>
        </pc:spChg>
        <pc:spChg chg="del">
          <ac:chgData name="Mari Valeria" userId="163cdb43-1822-426c-b472-68810f3581db" providerId="ADAL" clId="{E616547B-AB03-4ECB-912E-8F972CC56012}" dt="2025-10-29T09:10:02.771" v="289" actId="478"/>
          <ac:spMkLst>
            <pc:docMk/>
            <pc:sldMk cId="2866244984" sldId="2147480963"/>
            <ac:spMk id="37" creationId="{9A9F5AE3-0687-9BDA-6417-F208D6114066}"/>
          </ac:spMkLst>
        </pc:spChg>
        <pc:spChg chg="del">
          <ac:chgData name="Mari Valeria" userId="163cdb43-1822-426c-b472-68810f3581db" providerId="ADAL" clId="{E616547B-AB03-4ECB-912E-8F972CC56012}" dt="2025-10-29T09:10:02.771" v="289" actId="478"/>
          <ac:spMkLst>
            <pc:docMk/>
            <pc:sldMk cId="2866244984" sldId="2147480963"/>
            <ac:spMk id="38" creationId="{2125F76C-6563-2D15-0F70-884C38194D0D}"/>
          </ac:spMkLst>
        </pc:spChg>
        <pc:spChg chg="del">
          <ac:chgData name="Mari Valeria" userId="163cdb43-1822-426c-b472-68810f3581db" providerId="ADAL" clId="{E616547B-AB03-4ECB-912E-8F972CC56012}" dt="2025-10-29T09:10:02.771" v="289" actId="478"/>
          <ac:spMkLst>
            <pc:docMk/>
            <pc:sldMk cId="2866244984" sldId="2147480963"/>
            <ac:spMk id="39" creationId="{7F1947BB-997E-FEB8-9B07-FA5CA648B919}"/>
          </ac:spMkLst>
        </pc:spChg>
        <pc:spChg chg="del">
          <ac:chgData name="Mari Valeria" userId="163cdb43-1822-426c-b472-68810f3581db" providerId="ADAL" clId="{E616547B-AB03-4ECB-912E-8F972CC56012}" dt="2025-10-29T09:10:02.771" v="289" actId="478"/>
          <ac:spMkLst>
            <pc:docMk/>
            <pc:sldMk cId="2866244984" sldId="2147480963"/>
            <ac:spMk id="40" creationId="{3D8BCF8F-8F42-3E61-C16D-DB417ABF55CA}"/>
          </ac:spMkLst>
        </pc:spChg>
        <pc:spChg chg="del">
          <ac:chgData name="Mari Valeria" userId="163cdb43-1822-426c-b472-68810f3581db" providerId="ADAL" clId="{E616547B-AB03-4ECB-912E-8F972CC56012}" dt="2025-10-29T09:10:02.771" v="289" actId="478"/>
          <ac:spMkLst>
            <pc:docMk/>
            <pc:sldMk cId="2866244984" sldId="2147480963"/>
            <ac:spMk id="43" creationId="{7B040836-462C-9A7F-F134-2AAE07A9E38C}"/>
          </ac:spMkLst>
        </pc:spChg>
        <pc:spChg chg="del">
          <ac:chgData name="Mari Valeria" userId="163cdb43-1822-426c-b472-68810f3581db" providerId="ADAL" clId="{E616547B-AB03-4ECB-912E-8F972CC56012}" dt="2025-10-29T09:10:02.771" v="289" actId="478"/>
          <ac:spMkLst>
            <pc:docMk/>
            <pc:sldMk cId="2866244984" sldId="2147480963"/>
            <ac:spMk id="44" creationId="{E87D3727-DF32-B82A-E6E1-214953AEAD2E}"/>
          </ac:spMkLst>
        </pc:spChg>
        <pc:spChg chg="del">
          <ac:chgData name="Mari Valeria" userId="163cdb43-1822-426c-b472-68810f3581db" providerId="ADAL" clId="{E616547B-AB03-4ECB-912E-8F972CC56012}" dt="2025-10-29T09:10:02.771" v="289" actId="478"/>
          <ac:spMkLst>
            <pc:docMk/>
            <pc:sldMk cId="2866244984" sldId="2147480963"/>
            <ac:spMk id="45" creationId="{1E66EEFD-65DD-674D-388F-92EB076A43D8}"/>
          </ac:spMkLst>
        </pc:spChg>
      </pc:sldChg>
      <pc:sldChg chg="new del">
        <pc:chgData name="Mari Valeria" userId="163cdb43-1822-426c-b472-68810f3581db" providerId="ADAL" clId="{E616547B-AB03-4ECB-912E-8F972CC56012}" dt="2025-10-29T09:01:28.800" v="70" actId="47"/>
        <pc:sldMkLst>
          <pc:docMk/>
          <pc:sldMk cId="3556865857" sldId="2147480963"/>
        </pc:sldMkLst>
      </pc:sldChg>
      <pc:sldChg chg="addSp delSp modSp add del mod">
        <pc:chgData name="Mari Valeria" userId="163cdb43-1822-426c-b472-68810f3581db" providerId="ADAL" clId="{E616547B-AB03-4ECB-912E-8F972CC56012}" dt="2025-10-29T09:45:53.263" v="1098" actId="47"/>
        <pc:sldMkLst>
          <pc:docMk/>
          <pc:sldMk cId="3817709903" sldId="2147480963"/>
        </pc:sldMkLst>
        <pc:spChg chg="del">
          <ac:chgData name="Mari Valeria" userId="163cdb43-1822-426c-b472-68810f3581db" providerId="ADAL" clId="{E616547B-AB03-4ECB-912E-8F972CC56012}" dt="2025-10-29T09:45:15.451" v="1092" actId="478"/>
          <ac:spMkLst>
            <pc:docMk/>
            <pc:sldMk cId="3817709903" sldId="2147480963"/>
            <ac:spMk id="2" creationId="{96435908-2511-184B-D036-395BC3052DC1}"/>
          </ac:spMkLst>
        </pc:spChg>
        <pc:spChg chg="del">
          <ac:chgData name="Mari Valeria" userId="163cdb43-1822-426c-b472-68810f3581db" providerId="ADAL" clId="{E616547B-AB03-4ECB-912E-8F972CC56012}" dt="2025-10-29T09:45:29.369" v="1094" actId="478"/>
          <ac:spMkLst>
            <pc:docMk/>
            <pc:sldMk cId="3817709903" sldId="2147480963"/>
            <ac:spMk id="9" creationId="{3407CB1D-F824-A6CA-5256-5EBE8720FF75}"/>
          </ac:spMkLst>
        </pc:spChg>
        <pc:spChg chg="del">
          <ac:chgData name="Mari Valeria" userId="163cdb43-1822-426c-b472-68810f3581db" providerId="ADAL" clId="{E616547B-AB03-4ECB-912E-8F972CC56012}" dt="2025-10-29T09:45:15.451" v="1092" actId="478"/>
          <ac:spMkLst>
            <pc:docMk/>
            <pc:sldMk cId="3817709903" sldId="2147480963"/>
            <ac:spMk id="12" creationId="{3B0933F1-6D6E-E50C-F1CF-E6475660B39E}"/>
          </ac:spMkLst>
        </pc:spChg>
        <pc:spChg chg="mod">
          <ac:chgData name="Mari Valeria" userId="163cdb43-1822-426c-b472-68810f3581db" providerId="ADAL" clId="{E616547B-AB03-4ECB-912E-8F972CC56012}" dt="2025-10-29T09:45:41.118" v="1097" actId="14100"/>
          <ac:spMkLst>
            <pc:docMk/>
            <pc:sldMk cId="3817709903" sldId="2147480963"/>
            <ac:spMk id="13" creationId="{E4487BB0-0BBE-5038-682F-A9CC497D142F}"/>
          </ac:spMkLst>
        </pc:spChg>
        <pc:spChg chg="add mod">
          <ac:chgData name="Mari Valeria" userId="163cdb43-1822-426c-b472-68810f3581db" providerId="ADAL" clId="{E616547B-AB03-4ECB-912E-8F972CC56012}" dt="2025-10-29T09:45:25.574" v="1093"/>
          <ac:spMkLst>
            <pc:docMk/>
            <pc:sldMk cId="3817709903" sldId="2147480963"/>
            <ac:spMk id="14" creationId="{59600458-5B56-3417-18F7-FD4234E72DDA}"/>
          </ac:spMkLst>
        </pc:spChg>
        <pc:spChg chg="del">
          <ac:chgData name="Mari Valeria" userId="163cdb43-1822-426c-b472-68810f3581db" providerId="ADAL" clId="{E616547B-AB03-4ECB-912E-8F972CC56012}" dt="2025-10-29T09:45:15.451" v="1092" actId="478"/>
          <ac:spMkLst>
            <pc:docMk/>
            <pc:sldMk cId="3817709903" sldId="2147480963"/>
            <ac:spMk id="15" creationId="{8B785709-20BF-A671-2851-46E932019259}"/>
          </ac:spMkLst>
        </pc:spChg>
        <pc:spChg chg="del">
          <ac:chgData name="Mari Valeria" userId="163cdb43-1822-426c-b472-68810f3581db" providerId="ADAL" clId="{E616547B-AB03-4ECB-912E-8F972CC56012}" dt="2025-10-29T09:45:15.451" v="1092" actId="478"/>
          <ac:spMkLst>
            <pc:docMk/>
            <pc:sldMk cId="3817709903" sldId="2147480963"/>
            <ac:spMk id="19" creationId="{362570FD-2192-D084-7A63-8E2E4A7A33A0}"/>
          </ac:spMkLst>
        </pc:spChg>
        <pc:spChg chg="add mod">
          <ac:chgData name="Mari Valeria" userId="163cdb43-1822-426c-b472-68810f3581db" providerId="ADAL" clId="{E616547B-AB03-4ECB-912E-8F972CC56012}" dt="2025-10-29T09:45:25.574" v="1093"/>
          <ac:spMkLst>
            <pc:docMk/>
            <pc:sldMk cId="3817709903" sldId="2147480963"/>
            <ac:spMk id="21" creationId="{875FB196-849C-7F89-0C63-E2BADACA87D3}"/>
          </ac:spMkLst>
        </pc:spChg>
        <pc:spChg chg="del">
          <ac:chgData name="Mari Valeria" userId="163cdb43-1822-426c-b472-68810f3581db" providerId="ADAL" clId="{E616547B-AB03-4ECB-912E-8F972CC56012}" dt="2025-10-29T09:45:15.451" v="1092" actId="478"/>
          <ac:spMkLst>
            <pc:docMk/>
            <pc:sldMk cId="3817709903" sldId="2147480963"/>
            <ac:spMk id="28" creationId="{650B7BD9-E340-9CE5-C036-D1921132B756}"/>
          </ac:spMkLst>
        </pc:spChg>
        <pc:spChg chg="mod">
          <ac:chgData name="Mari Valeria" userId="163cdb43-1822-426c-b472-68810f3581db" providerId="ADAL" clId="{E616547B-AB03-4ECB-912E-8F972CC56012}" dt="2025-10-29T09:45:25.574" v="1093"/>
          <ac:spMkLst>
            <pc:docMk/>
            <pc:sldMk cId="3817709903" sldId="2147480963"/>
            <ac:spMk id="30" creationId="{5BFC1262-26BD-010C-A463-50461F4F2EAB}"/>
          </ac:spMkLst>
        </pc:spChg>
        <pc:spChg chg="mod">
          <ac:chgData name="Mari Valeria" userId="163cdb43-1822-426c-b472-68810f3581db" providerId="ADAL" clId="{E616547B-AB03-4ECB-912E-8F972CC56012}" dt="2025-10-29T09:45:25.574" v="1093"/>
          <ac:spMkLst>
            <pc:docMk/>
            <pc:sldMk cId="3817709903" sldId="2147480963"/>
            <ac:spMk id="31" creationId="{EC66AA61-D8D9-6E2D-E52A-92EEE9E9A5FE}"/>
          </ac:spMkLst>
        </pc:spChg>
        <pc:spChg chg="mod">
          <ac:chgData name="Mari Valeria" userId="163cdb43-1822-426c-b472-68810f3581db" providerId="ADAL" clId="{E616547B-AB03-4ECB-912E-8F972CC56012}" dt="2025-10-29T09:45:25.574" v="1093"/>
          <ac:spMkLst>
            <pc:docMk/>
            <pc:sldMk cId="3817709903" sldId="2147480963"/>
            <ac:spMk id="35" creationId="{8DFF1EA0-01F2-FB35-95D6-7E60DCFEBF55}"/>
          </ac:spMkLst>
        </pc:spChg>
        <pc:spChg chg="mod">
          <ac:chgData name="Mari Valeria" userId="163cdb43-1822-426c-b472-68810f3581db" providerId="ADAL" clId="{E616547B-AB03-4ECB-912E-8F972CC56012}" dt="2025-10-29T09:45:36.652" v="1096" actId="207"/>
          <ac:spMkLst>
            <pc:docMk/>
            <pc:sldMk cId="3817709903" sldId="2147480963"/>
            <ac:spMk id="38" creationId="{A374BA3D-E544-F66C-C0B9-803E7A121C5A}"/>
          </ac:spMkLst>
        </pc:spChg>
        <pc:spChg chg="add mod">
          <ac:chgData name="Mari Valeria" userId="163cdb43-1822-426c-b472-68810f3581db" providerId="ADAL" clId="{E616547B-AB03-4ECB-912E-8F972CC56012}" dt="2025-10-29T09:45:25.574" v="1093"/>
          <ac:spMkLst>
            <pc:docMk/>
            <pc:sldMk cId="3817709903" sldId="2147480963"/>
            <ac:spMk id="41" creationId="{5D0BDB97-F4B5-0158-C080-00C02D9D1192}"/>
          </ac:spMkLst>
        </pc:spChg>
        <pc:spChg chg="del">
          <ac:chgData name="Mari Valeria" userId="163cdb43-1822-426c-b472-68810f3581db" providerId="ADAL" clId="{E616547B-AB03-4ECB-912E-8F972CC56012}" dt="2025-10-29T09:45:15.451" v="1092" actId="478"/>
          <ac:spMkLst>
            <pc:docMk/>
            <pc:sldMk cId="3817709903" sldId="2147480963"/>
            <ac:spMk id="52" creationId="{B24B3BBE-3DD9-E7A3-AB49-714C5BA670CD}"/>
          </ac:spMkLst>
        </pc:spChg>
        <pc:spChg chg="mod">
          <ac:chgData name="Mari Valeria" userId="163cdb43-1822-426c-b472-68810f3581db" providerId="ADAL" clId="{E616547B-AB03-4ECB-912E-8F972CC56012}" dt="2025-10-29T09:45:25.574" v="1093"/>
          <ac:spMkLst>
            <pc:docMk/>
            <pc:sldMk cId="3817709903" sldId="2147480963"/>
            <ac:spMk id="55" creationId="{56DB9AD7-45B5-B53C-5B17-E6CD80404C1D}"/>
          </ac:spMkLst>
        </pc:spChg>
        <pc:spChg chg="del">
          <ac:chgData name="Mari Valeria" userId="163cdb43-1822-426c-b472-68810f3581db" providerId="ADAL" clId="{E616547B-AB03-4ECB-912E-8F972CC56012}" dt="2025-10-29T09:45:15.451" v="1092" actId="478"/>
          <ac:spMkLst>
            <pc:docMk/>
            <pc:sldMk cId="3817709903" sldId="2147480963"/>
            <ac:spMk id="60" creationId="{C88C2150-7FE0-A0F9-D239-01831AB6210C}"/>
          </ac:spMkLst>
        </pc:spChg>
        <pc:spChg chg="add mod">
          <ac:chgData name="Mari Valeria" userId="163cdb43-1822-426c-b472-68810f3581db" providerId="ADAL" clId="{E616547B-AB03-4ECB-912E-8F972CC56012}" dt="2025-10-29T09:45:25.574" v="1093"/>
          <ac:spMkLst>
            <pc:docMk/>
            <pc:sldMk cId="3817709903" sldId="2147480963"/>
            <ac:spMk id="61" creationId="{359E1CCF-9775-BAFB-D2D7-079D0B82DCF6}"/>
          </ac:spMkLst>
        </pc:spChg>
        <pc:spChg chg="add mod">
          <ac:chgData name="Mari Valeria" userId="163cdb43-1822-426c-b472-68810f3581db" providerId="ADAL" clId="{E616547B-AB03-4ECB-912E-8F972CC56012}" dt="2025-10-29T09:45:25.574" v="1093"/>
          <ac:spMkLst>
            <pc:docMk/>
            <pc:sldMk cId="3817709903" sldId="2147480963"/>
            <ac:spMk id="1027" creationId="{90DDCDB7-3D7F-2F25-8C62-6B70D58260AE}"/>
          </ac:spMkLst>
        </pc:spChg>
        <pc:spChg chg="add mod">
          <ac:chgData name="Mari Valeria" userId="163cdb43-1822-426c-b472-68810f3581db" providerId="ADAL" clId="{E616547B-AB03-4ECB-912E-8F972CC56012}" dt="2025-10-29T09:45:25.574" v="1093"/>
          <ac:spMkLst>
            <pc:docMk/>
            <pc:sldMk cId="3817709903" sldId="2147480963"/>
            <ac:spMk id="1032" creationId="{AD25AC50-5571-CEE4-F168-E2AF0E084C9E}"/>
          </ac:spMkLst>
        </pc:spChg>
        <pc:spChg chg="add del mod">
          <ac:chgData name="Mari Valeria" userId="163cdb43-1822-426c-b472-68810f3581db" providerId="ADAL" clId="{E616547B-AB03-4ECB-912E-8F972CC56012}" dt="2025-10-29T09:45:31.391" v="1095" actId="478"/>
          <ac:spMkLst>
            <pc:docMk/>
            <pc:sldMk cId="3817709903" sldId="2147480963"/>
            <ac:spMk id="1038" creationId="{351FC932-85F0-E6C5-CFAA-4CBFE43B3AD5}"/>
          </ac:spMkLst>
        </pc:spChg>
        <pc:spChg chg="del">
          <ac:chgData name="Mari Valeria" userId="163cdb43-1822-426c-b472-68810f3581db" providerId="ADAL" clId="{E616547B-AB03-4ECB-912E-8F972CC56012}" dt="2025-10-29T09:45:15.451" v="1092" actId="478"/>
          <ac:spMkLst>
            <pc:docMk/>
            <pc:sldMk cId="3817709903" sldId="2147480963"/>
            <ac:spMk id="1041" creationId="{BEA262E4-E2BE-A72E-B37E-FD98EED45BD8}"/>
          </ac:spMkLst>
        </pc:spChg>
        <pc:spChg chg="del">
          <ac:chgData name="Mari Valeria" userId="163cdb43-1822-426c-b472-68810f3581db" providerId="ADAL" clId="{E616547B-AB03-4ECB-912E-8F972CC56012}" dt="2025-10-29T09:45:15.451" v="1092" actId="478"/>
          <ac:spMkLst>
            <pc:docMk/>
            <pc:sldMk cId="3817709903" sldId="2147480963"/>
            <ac:spMk id="1044" creationId="{6AC73EA2-933A-91ED-2E99-781C0FFCA0FD}"/>
          </ac:spMkLst>
        </pc:spChg>
        <pc:spChg chg="del">
          <ac:chgData name="Mari Valeria" userId="163cdb43-1822-426c-b472-68810f3581db" providerId="ADAL" clId="{E616547B-AB03-4ECB-912E-8F972CC56012}" dt="2025-10-29T09:45:15.451" v="1092" actId="478"/>
          <ac:spMkLst>
            <pc:docMk/>
            <pc:sldMk cId="3817709903" sldId="2147480963"/>
            <ac:spMk id="1057" creationId="{0856C5F7-A68D-3C48-1333-385D59F75982}"/>
          </ac:spMkLst>
        </pc:spChg>
      </pc:sldChg>
      <pc:sldChg chg="del">
        <pc:chgData name="Mari Valeria" userId="163cdb43-1822-426c-b472-68810f3581db" providerId="ADAL" clId="{E616547B-AB03-4ECB-912E-8F972CC56012}" dt="2025-10-29T08:55:40.720" v="3" actId="47"/>
        <pc:sldMkLst>
          <pc:docMk/>
          <pc:sldMk cId="2768220087" sldId="2147482858"/>
        </pc:sldMkLst>
      </pc:sldChg>
      <pc:sldChg chg="del">
        <pc:chgData name="Mari Valeria" userId="163cdb43-1822-426c-b472-68810f3581db" providerId="ADAL" clId="{E616547B-AB03-4ECB-912E-8F972CC56012}" dt="2025-10-29T08:55:40.720" v="3" actId="47"/>
        <pc:sldMkLst>
          <pc:docMk/>
          <pc:sldMk cId="3510673592" sldId="2147482859"/>
        </pc:sldMkLst>
      </pc:sldChg>
      <pc:sldChg chg="del">
        <pc:chgData name="Mari Valeria" userId="163cdb43-1822-426c-b472-68810f3581db" providerId="ADAL" clId="{E616547B-AB03-4ECB-912E-8F972CC56012}" dt="2025-10-29T08:55:40.720" v="3" actId="47"/>
        <pc:sldMkLst>
          <pc:docMk/>
          <pc:sldMk cId="3536786110" sldId="2147482860"/>
        </pc:sldMkLst>
      </pc:sldChg>
      <pc:sldChg chg="add del">
        <pc:chgData name="Mari Valeria" userId="163cdb43-1822-426c-b472-68810f3581db" providerId="ADAL" clId="{E616547B-AB03-4ECB-912E-8F972CC56012}" dt="2025-10-29T09:37:02.682" v="935" actId="47"/>
        <pc:sldMkLst>
          <pc:docMk/>
          <pc:sldMk cId="2094237289" sldId="2147482882"/>
        </pc:sldMkLst>
      </pc:sldChg>
      <pc:sldChg chg="modSp add del mod">
        <pc:chgData name="Mari Valeria" userId="163cdb43-1822-426c-b472-68810f3581db" providerId="ADAL" clId="{E616547B-AB03-4ECB-912E-8F972CC56012}" dt="2025-10-29T09:27:26.928" v="724" actId="47"/>
        <pc:sldMkLst>
          <pc:docMk/>
          <pc:sldMk cId="1656416187" sldId="2147482883"/>
        </pc:sldMkLst>
        <pc:spChg chg="mod">
          <ac:chgData name="Mari Valeria" userId="163cdb43-1822-426c-b472-68810f3581db" providerId="ADAL" clId="{E616547B-AB03-4ECB-912E-8F972CC56012}" dt="2025-10-29T09:27:02.123" v="723" actId="1037"/>
          <ac:spMkLst>
            <pc:docMk/>
            <pc:sldMk cId="1656416187" sldId="2147482883"/>
            <ac:spMk id="2" creationId="{5042CE4C-4EB6-AC6B-04DB-9E431AD1C7DA}"/>
          </ac:spMkLst>
        </pc:spChg>
        <pc:spChg chg="mod">
          <ac:chgData name="Mari Valeria" userId="163cdb43-1822-426c-b472-68810f3581db" providerId="ADAL" clId="{E616547B-AB03-4ECB-912E-8F972CC56012}" dt="2025-10-29T09:27:02.123" v="723" actId="1037"/>
          <ac:spMkLst>
            <pc:docMk/>
            <pc:sldMk cId="1656416187" sldId="2147482883"/>
            <ac:spMk id="3" creationId="{B87F0823-DE76-4DBF-B2BC-1CCF49325919}"/>
          </ac:spMkLst>
        </pc:spChg>
        <pc:spChg chg="mod">
          <ac:chgData name="Mari Valeria" userId="163cdb43-1822-426c-b472-68810f3581db" providerId="ADAL" clId="{E616547B-AB03-4ECB-912E-8F972CC56012}" dt="2025-10-29T09:27:02.123" v="723" actId="1037"/>
          <ac:spMkLst>
            <pc:docMk/>
            <pc:sldMk cId="1656416187" sldId="2147482883"/>
            <ac:spMk id="4" creationId="{661F30B4-95C4-D0F8-E650-14A19BC8263A}"/>
          </ac:spMkLst>
        </pc:spChg>
        <pc:spChg chg="mod">
          <ac:chgData name="Mari Valeria" userId="163cdb43-1822-426c-b472-68810f3581db" providerId="ADAL" clId="{E616547B-AB03-4ECB-912E-8F972CC56012}" dt="2025-10-29T09:27:02.123" v="723" actId="1037"/>
          <ac:spMkLst>
            <pc:docMk/>
            <pc:sldMk cId="1656416187" sldId="2147482883"/>
            <ac:spMk id="12" creationId="{F35ADE85-7A09-5267-AC7C-AAC9EDA6BFA6}"/>
          </ac:spMkLst>
        </pc:spChg>
        <pc:spChg chg="mod">
          <ac:chgData name="Mari Valeria" userId="163cdb43-1822-426c-b472-68810f3581db" providerId="ADAL" clId="{E616547B-AB03-4ECB-912E-8F972CC56012}" dt="2025-10-29T09:27:02.123" v="723" actId="1037"/>
          <ac:spMkLst>
            <pc:docMk/>
            <pc:sldMk cId="1656416187" sldId="2147482883"/>
            <ac:spMk id="47" creationId="{4F991BAA-0919-E13D-37E1-D0F9AAC1CB7E}"/>
          </ac:spMkLst>
        </pc:spChg>
        <pc:spChg chg="mod">
          <ac:chgData name="Mari Valeria" userId="163cdb43-1822-426c-b472-68810f3581db" providerId="ADAL" clId="{E616547B-AB03-4ECB-912E-8F972CC56012}" dt="2025-10-29T09:27:02.123" v="723" actId="1037"/>
          <ac:spMkLst>
            <pc:docMk/>
            <pc:sldMk cId="1656416187" sldId="2147482883"/>
            <ac:spMk id="48" creationId="{56296A60-1268-C377-B7FD-319D0C5E185B}"/>
          </ac:spMkLst>
        </pc:spChg>
        <pc:spChg chg="mod">
          <ac:chgData name="Mari Valeria" userId="163cdb43-1822-426c-b472-68810f3581db" providerId="ADAL" clId="{E616547B-AB03-4ECB-912E-8F972CC56012}" dt="2025-10-29T09:27:02.123" v="723" actId="1037"/>
          <ac:spMkLst>
            <pc:docMk/>
            <pc:sldMk cId="1656416187" sldId="2147482883"/>
            <ac:spMk id="51" creationId="{48287673-6B80-DC2E-EFE9-8380002F303B}"/>
          </ac:spMkLst>
        </pc:spChg>
        <pc:spChg chg="mod">
          <ac:chgData name="Mari Valeria" userId="163cdb43-1822-426c-b472-68810f3581db" providerId="ADAL" clId="{E616547B-AB03-4ECB-912E-8F972CC56012}" dt="2025-10-29T09:26:56.841" v="720" actId="1076"/>
          <ac:spMkLst>
            <pc:docMk/>
            <pc:sldMk cId="1656416187" sldId="2147482883"/>
            <ac:spMk id="52" creationId="{0A49CB7C-F765-5416-ADFD-2C4B9BC4670A}"/>
          </ac:spMkLst>
        </pc:spChg>
        <pc:spChg chg="mod">
          <ac:chgData name="Mari Valeria" userId="163cdb43-1822-426c-b472-68810f3581db" providerId="ADAL" clId="{E616547B-AB03-4ECB-912E-8F972CC56012}" dt="2025-10-29T09:27:02.123" v="723" actId="1037"/>
          <ac:spMkLst>
            <pc:docMk/>
            <pc:sldMk cId="1656416187" sldId="2147482883"/>
            <ac:spMk id="59" creationId="{AB2D9064-05DA-9930-3256-C0183C9680FF}"/>
          </ac:spMkLst>
        </pc:spChg>
        <pc:spChg chg="mod">
          <ac:chgData name="Mari Valeria" userId="163cdb43-1822-426c-b472-68810f3581db" providerId="ADAL" clId="{E616547B-AB03-4ECB-912E-8F972CC56012}" dt="2025-10-29T09:26:28.863" v="714" actId="1076"/>
          <ac:spMkLst>
            <pc:docMk/>
            <pc:sldMk cId="1656416187" sldId="2147482883"/>
            <ac:spMk id="60" creationId="{8EECA6FC-68A8-B527-A063-895487A31970}"/>
          </ac:spMkLst>
        </pc:spChg>
        <pc:spChg chg="mod">
          <ac:chgData name="Mari Valeria" userId="163cdb43-1822-426c-b472-68810f3581db" providerId="ADAL" clId="{E616547B-AB03-4ECB-912E-8F972CC56012}" dt="2025-10-29T09:27:02.123" v="723" actId="1037"/>
          <ac:spMkLst>
            <pc:docMk/>
            <pc:sldMk cId="1656416187" sldId="2147482883"/>
            <ac:spMk id="62" creationId="{6BC7A3A6-52F6-B620-35DF-6088F8A75268}"/>
          </ac:spMkLst>
        </pc:spChg>
        <pc:spChg chg="mod">
          <ac:chgData name="Mari Valeria" userId="163cdb43-1822-426c-b472-68810f3581db" providerId="ADAL" clId="{E616547B-AB03-4ECB-912E-8F972CC56012}" dt="2025-10-29T09:27:02.123" v="723" actId="1037"/>
          <ac:spMkLst>
            <pc:docMk/>
            <pc:sldMk cId="1656416187" sldId="2147482883"/>
            <ac:spMk id="63" creationId="{29D53073-2117-FA26-1700-42FC136EE187}"/>
          </ac:spMkLst>
        </pc:spChg>
        <pc:grpChg chg="mod">
          <ac:chgData name="Mari Valeria" userId="163cdb43-1822-426c-b472-68810f3581db" providerId="ADAL" clId="{E616547B-AB03-4ECB-912E-8F972CC56012}" dt="2025-10-29T09:25:05.134" v="675" actId="1038"/>
          <ac:grpSpMkLst>
            <pc:docMk/>
            <pc:sldMk cId="1656416187" sldId="2147482883"/>
            <ac:grpSpMk id="5" creationId="{1291B673-3B06-7F00-9552-3082832F43F6}"/>
          </ac:grpSpMkLst>
        </pc:grpChg>
        <pc:grpChg chg="mod">
          <ac:chgData name="Mari Valeria" userId="163cdb43-1822-426c-b472-68810f3581db" providerId="ADAL" clId="{E616547B-AB03-4ECB-912E-8F972CC56012}" dt="2025-10-29T09:25:08.245" v="680" actId="1038"/>
          <ac:grpSpMkLst>
            <pc:docMk/>
            <pc:sldMk cId="1656416187" sldId="2147482883"/>
            <ac:grpSpMk id="8" creationId="{E814D54D-FCAC-25AD-03F5-5C7626BAC9D9}"/>
          </ac:grpSpMkLst>
        </pc:grpChg>
        <pc:picChg chg="mod">
          <ac:chgData name="Mari Valeria" userId="163cdb43-1822-426c-b472-68810f3581db" providerId="ADAL" clId="{E616547B-AB03-4ECB-912E-8F972CC56012}" dt="2025-10-29T09:26:28.863" v="714" actId="1076"/>
          <ac:picMkLst>
            <pc:docMk/>
            <pc:sldMk cId="1656416187" sldId="2147482883"/>
            <ac:picMk id="1024" creationId="{2514F7AC-0698-9730-B6E1-905F56711968}"/>
          </ac:picMkLst>
        </pc:picChg>
      </pc:sldChg>
      <pc:sldMasterChg chg="delSldLayout">
        <pc:chgData name="Mari Valeria" userId="163cdb43-1822-426c-b472-68810f3581db" providerId="ADAL" clId="{E616547B-AB03-4ECB-912E-8F972CC56012}" dt="2025-10-29T09:40:23.926" v="1008" actId="47"/>
        <pc:sldMasterMkLst>
          <pc:docMk/>
          <pc:sldMasterMk cId="2848815017" sldId="2147483673"/>
        </pc:sldMasterMkLst>
        <pc:sldLayoutChg chg="del">
          <pc:chgData name="Mari Valeria" userId="163cdb43-1822-426c-b472-68810f3581db" providerId="ADAL" clId="{E616547B-AB03-4ECB-912E-8F972CC56012}" dt="2025-10-29T09:40:23.926" v="1008" actId="47"/>
          <pc:sldLayoutMkLst>
            <pc:docMk/>
            <pc:sldMasterMk cId="2848815017" sldId="2147483673"/>
            <pc:sldLayoutMk cId="2517908231" sldId="2147483691"/>
          </pc:sldLayoutMkLst>
        </pc:sldLayoutChg>
        <pc:sldLayoutChg chg="del">
          <pc:chgData name="Mari Valeria" userId="163cdb43-1822-426c-b472-68810f3581db" providerId="ADAL" clId="{E616547B-AB03-4ECB-912E-8F972CC56012}" dt="2025-10-29T08:56:56.766" v="5" actId="47"/>
          <pc:sldLayoutMkLst>
            <pc:docMk/>
            <pc:sldMasterMk cId="2848815017" sldId="2147483673"/>
            <pc:sldLayoutMk cId="510660077" sldId="2147483697"/>
          </pc:sldLayoutMkLst>
        </pc:sldLayoutChg>
        <pc:sldLayoutChg chg="del">
          <pc:chgData name="Mari Valeria" userId="163cdb43-1822-426c-b472-68810f3581db" providerId="ADAL" clId="{E616547B-AB03-4ECB-912E-8F972CC56012}" dt="2025-10-29T08:58:05.643" v="7" actId="47"/>
          <pc:sldLayoutMkLst>
            <pc:docMk/>
            <pc:sldMasterMk cId="2848815017" sldId="2147483673"/>
            <pc:sldLayoutMk cId="4185673893" sldId="2147483712"/>
          </pc:sldLayoutMkLst>
        </pc:sldLayoutChg>
        <pc:sldLayoutChg chg="del">
          <pc:chgData name="Mari Valeria" userId="163cdb43-1822-426c-b472-68810f3581db" providerId="ADAL" clId="{E616547B-AB03-4ECB-912E-8F972CC56012}" dt="2025-10-29T08:55:40.720" v="3" actId="47"/>
          <pc:sldLayoutMkLst>
            <pc:docMk/>
            <pc:sldMasterMk cId="2848815017" sldId="2147483673"/>
            <pc:sldLayoutMk cId="1110282617" sldId="2147483713"/>
          </pc:sldLayoutMkLst>
        </pc:sldLayoutChg>
        <pc:sldLayoutChg chg="del">
          <pc:chgData name="Mari Valeria" userId="163cdb43-1822-426c-b472-68810f3581db" providerId="ADAL" clId="{E616547B-AB03-4ECB-912E-8F972CC56012}" dt="2025-10-29T08:55:40.720" v="3" actId="47"/>
          <pc:sldLayoutMkLst>
            <pc:docMk/>
            <pc:sldMasterMk cId="2848815017" sldId="2147483673"/>
            <pc:sldLayoutMk cId="273745346" sldId="2147483715"/>
          </pc:sldLayoutMkLst>
        </pc:sldLayoutChg>
        <pc:sldLayoutChg chg="del">
          <pc:chgData name="Mari Valeria" userId="163cdb43-1822-426c-b472-68810f3581db" providerId="ADAL" clId="{E616547B-AB03-4ECB-912E-8F972CC56012}" dt="2025-10-29T08:55:40.720" v="3" actId="47"/>
          <pc:sldLayoutMkLst>
            <pc:docMk/>
            <pc:sldMasterMk cId="2848815017" sldId="2147483673"/>
            <pc:sldLayoutMk cId="2027031485" sldId="2147483716"/>
          </pc:sldLayoutMkLst>
        </pc:sldLayoutChg>
        <pc:sldLayoutChg chg="del">
          <pc:chgData name="Mari Valeria" userId="163cdb43-1822-426c-b472-68810f3581db" providerId="ADAL" clId="{E616547B-AB03-4ECB-912E-8F972CC56012}" dt="2025-10-29T08:55:40.720" v="3" actId="47"/>
          <pc:sldLayoutMkLst>
            <pc:docMk/>
            <pc:sldMasterMk cId="2848815017" sldId="2147483673"/>
            <pc:sldLayoutMk cId="1489872943" sldId="2147483717"/>
          </pc:sldLayoutMkLst>
        </pc:sldLayoutChg>
      </pc:sldMasterChg>
    </pc:docChg>
  </pc:docChgLst>
  <pc:docChgLst>
    <pc:chgData name="Manca Gianluca" userId="488a7233-165b-4a03-adfc-287179c85e8d" providerId="ADAL" clId="{CA647246-CC24-4D7E-B81A-BB1D3330B0F8}"/>
    <pc:docChg chg="undo custSel addSld delSld modSld sldOrd">
      <pc:chgData name="Manca Gianluca" userId="488a7233-165b-4a03-adfc-287179c85e8d" providerId="ADAL" clId="{CA647246-CC24-4D7E-B81A-BB1D3330B0F8}" dt="2025-07-23T14:26:49.326" v="420" actId="478"/>
      <pc:docMkLst>
        <pc:docMk/>
      </pc:docMkLst>
      <pc:sldChg chg="addSp delSp modSp mod">
        <pc:chgData name="Manca Gianluca" userId="488a7233-165b-4a03-adfc-287179c85e8d" providerId="ADAL" clId="{CA647246-CC24-4D7E-B81A-BB1D3330B0F8}" dt="2025-07-23T14:19:04.074" v="355" actId="1076"/>
        <pc:sldMkLst>
          <pc:docMk/>
          <pc:sldMk cId="132580445" sldId="2147480297"/>
        </pc:sldMkLst>
      </pc:sldChg>
      <pc:sldChg chg="delSp modSp mod">
        <pc:chgData name="Manca Gianluca" userId="488a7233-165b-4a03-adfc-287179c85e8d" providerId="ADAL" clId="{CA647246-CC24-4D7E-B81A-BB1D3330B0F8}" dt="2025-07-23T14:19:42.391" v="363" actId="1076"/>
        <pc:sldMkLst>
          <pc:docMk/>
          <pc:sldMk cId="2497559428" sldId="2147480737"/>
        </pc:sldMkLst>
      </pc:sldChg>
      <pc:sldChg chg="add">
        <pc:chgData name="Manca Gianluca" userId="488a7233-165b-4a03-adfc-287179c85e8d" providerId="ADAL" clId="{CA647246-CC24-4D7E-B81A-BB1D3330B0F8}" dt="2025-07-23T13:43:31.551" v="0"/>
        <pc:sldMkLst>
          <pc:docMk/>
          <pc:sldMk cId="4031770501" sldId="2147480827"/>
        </pc:sldMkLst>
      </pc:sldChg>
      <pc:sldChg chg="addSp delSp modSp mod">
        <pc:chgData name="Manca Gianluca" userId="488a7233-165b-4a03-adfc-287179c85e8d" providerId="ADAL" clId="{CA647246-CC24-4D7E-B81A-BB1D3330B0F8}" dt="2025-07-23T14:26:49.326" v="420" actId="478"/>
        <pc:sldMkLst>
          <pc:docMk/>
          <pc:sldMk cId="619359558" sldId="2147480837"/>
        </pc:sldMkLst>
      </pc:sldChg>
      <pc:sldChg chg="ord">
        <pc:chgData name="Manca Gianluca" userId="488a7233-165b-4a03-adfc-287179c85e8d" providerId="ADAL" clId="{CA647246-CC24-4D7E-B81A-BB1D3330B0F8}" dt="2025-07-23T13:44:13.543" v="10"/>
        <pc:sldMkLst>
          <pc:docMk/>
          <pc:sldMk cId="69948574" sldId="2147480838"/>
        </pc:sldMkLst>
      </pc:sldChg>
      <pc:sldChg chg="ord">
        <pc:chgData name="Manca Gianluca" userId="488a7233-165b-4a03-adfc-287179c85e8d" providerId="ADAL" clId="{CA647246-CC24-4D7E-B81A-BB1D3330B0F8}" dt="2025-07-23T13:44:08.033" v="6"/>
        <pc:sldMkLst>
          <pc:docMk/>
          <pc:sldMk cId="3826442983" sldId="2147480842"/>
        </pc:sldMkLst>
      </pc:sldChg>
      <pc:sldChg chg="delSp modSp del mod ord">
        <pc:chgData name="Manca Gianluca" userId="488a7233-165b-4a03-adfc-287179c85e8d" providerId="ADAL" clId="{CA647246-CC24-4D7E-B81A-BB1D3330B0F8}" dt="2025-07-23T13:45:56.322" v="31" actId="2696"/>
        <pc:sldMkLst>
          <pc:docMk/>
          <pc:sldMk cId="3013109212" sldId="2147482855"/>
        </pc:sldMkLst>
      </pc:sldChg>
      <pc:sldChg chg="delSp modSp add mod">
        <pc:chgData name="Manca Gianluca" userId="488a7233-165b-4a03-adfc-287179c85e8d" providerId="ADAL" clId="{CA647246-CC24-4D7E-B81A-BB1D3330B0F8}" dt="2025-07-23T14:19:18.038" v="359" actId="1076"/>
        <pc:sldMkLst>
          <pc:docMk/>
          <pc:sldMk cId="2768220087" sldId="2147482858"/>
        </pc:sldMkLst>
      </pc:sldChg>
      <pc:sldChg chg="addSp delSp modSp add mod">
        <pc:chgData name="Manca Gianluca" userId="488a7233-165b-4a03-adfc-287179c85e8d" providerId="ADAL" clId="{CA647246-CC24-4D7E-B81A-BB1D3330B0F8}" dt="2025-07-23T14:22:04.606" v="367" actId="1036"/>
        <pc:sldMkLst>
          <pc:docMk/>
          <pc:sldMk cId="3510673592" sldId="2147482859"/>
        </pc:sldMkLst>
      </pc:sldChg>
    </pc:docChg>
  </pc:docChgLst>
  <pc:docChgLst>
    <pc:chgData name="Manca Gianluca" userId="488a7233-165b-4a03-adfc-287179c85e8d" providerId="ADAL" clId="{4F8D1AE7-30DD-42DF-9B52-8479FA6DCBF3}"/>
    <pc:docChg chg="undo custSel addSld delSld modSld modMainMaster">
      <pc:chgData name="Manca Gianluca" userId="488a7233-165b-4a03-adfc-287179c85e8d" providerId="ADAL" clId="{4F8D1AE7-30DD-42DF-9B52-8479FA6DCBF3}" dt="2025-10-29T09:47:34.604" v="340" actId="1076"/>
      <pc:docMkLst>
        <pc:docMk/>
      </pc:docMkLst>
      <pc:sldChg chg="modSp mod">
        <pc:chgData name="Manca Gianluca" userId="488a7233-165b-4a03-adfc-287179c85e8d" providerId="ADAL" clId="{4F8D1AE7-30DD-42DF-9B52-8479FA6DCBF3}" dt="2025-10-29T09:47:34.604" v="340" actId="1076"/>
        <pc:sldMkLst>
          <pc:docMk/>
          <pc:sldMk cId="2725581545" sldId="141168498"/>
        </pc:sldMkLst>
        <pc:spChg chg="mod">
          <ac:chgData name="Manca Gianluca" userId="488a7233-165b-4a03-adfc-287179c85e8d" providerId="ADAL" clId="{4F8D1AE7-30DD-42DF-9B52-8479FA6DCBF3}" dt="2025-10-29T09:47:27.344" v="339" actId="20577"/>
          <ac:spMkLst>
            <pc:docMk/>
            <pc:sldMk cId="2725581545" sldId="141168498"/>
            <ac:spMk id="3" creationId="{2E0E4BC0-F2D3-7E46-9462-2F9F60E4ABD8}"/>
          </ac:spMkLst>
        </pc:spChg>
        <pc:spChg chg="mod">
          <ac:chgData name="Manca Gianluca" userId="488a7233-165b-4a03-adfc-287179c85e8d" providerId="ADAL" clId="{4F8D1AE7-30DD-42DF-9B52-8479FA6DCBF3}" dt="2025-10-29T09:47:34.604" v="340" actId="1076"/>
          <ac:spMkLst>
            <pc:docMk/>
            <pc:sldMk cId="2725581545" sldId="141168498"/>
            <ac:spMk id="9" creationId="{DE81B667-BFB3-F444-B389-58E7E2297748}"/>
          </ac:spMkLst>
        </pc:spChg>
      </pc:sldChg>
      <pc:sldChg chg="addSp delSp modSp mod">
        <pc:chgData name="Manca Gianluca" userId="488a7233-165b-4a03-adfc-287179c85e8d" providerId="ADAL" clId="{4F8D1AE7-30DD-42DF-9B52-8479FA6DCBF3}" dt="2025-10-29T09:44:22.120" v="336" actId="404"/>
        <pc:sldMkLst>
          <pc:docMk/>
          <pc:sldMk cId="1058169734" sldId="2147480841"/>
        </pc:sldMkLst>
        <pc:spChg chg="add mod">
          <ac:chgData name="Manca Gianluca" userId="488a7233-165b-4a03-adfc-287179c85e8d" providerId="ADAL" clId="{4F8D1AE7-30DD-42DF-9B52-8479FA6DCBF3}" dt="2025-10-29T09:24:47.353" v="158" actId="1076"/>
          <ac:spMkLst>
            <pc:docMk/>
            <pc:sldMk cId="1058169734" sldId="2147480841"/>
            <ac:spMk id="2" creationId="{B1D3AC6F-54C5-3356-E3A8-503C78723029}"/>
          </ac:spMkLst>
        </pc:spChg>
        <pc:spChg chg="add mod">
          <ac:chgData name="Manca Gianluca" userId="488a7233-165b-4a03-adfc-287179c85e8d" providerId="ADAL" clId="{4F8D1AE7-30DD-42DF-9B52-8479FA6DCBF3}" dt="2025-10-29T09:24:47.353" v="158" actId="1076"/>
          <ac:spMkLst>
            <pc:docMk/>
            <pc:sldMk cId="1058169734" sldId="2147480841"/>
            <ac:spMk id="3" creationId="{8627F573-1908-4256-3F21-C38E965C1932}"/>
          </ac:spMkLst>
        </pc:spChg>
        <pc:spChg chg="add mod">
          <ac:chgData name="Manca Gianluca" userId="488a7233-165b-4a03-adfc-287179c85e8d" providerId="ADAL" clId="{4F8D1AE7-30DD-42DF-9B52-8479FA6DCBF3}" dt="2025-10-29T09:42:18.187" v="332" actId="1076"/>
          <ac:spMkLst>
            <pc:docMk/>
            <pc:sldMk cId="1058169734" sldId="2147480841"/>
            <ac:spMk id="4" creationId="{FAA9D1C5-24C2-04F4-659F-DD5E3D820A8B}"/>
          </ac:spMkLst>
        </pc:spChg>
        <pc:spChg chg="mod">
          <ac:chgData name="Manca Gianluca" userId="488a7233-165b-4a03-adfc-287179c85e8d" providerId="ADAL" clId="{4F8D1AE7-30DD-42DF-9B52-8479FA6DCBF3}" dt="2025-10-29T09:16:26.839" v="15"/>
          <ac:spMkLst>
            <pc:docMk/>
            <pc:sldMk cId="1058169734" sldId="2147480841"/>
            <ac:spMk id="6" creationId="{C7FA91E1-1492-C73E-A84C-EC18AFE084EF}"/>
          </ac:spMkLst>
        </pc:spChg>
        <pc:spChg chg="mod">
          <ac:chgData name="Manca Gianluca" userId="488a7233-165b-4a03-adfc-287179c85e8d" providerId="ADAL" clId="{4F8D1AE7-30DD-42DF-9B52-8479FA6DCBF3}" dt="2025-10-29T09:16:26.839" v="15"/>
          <ac:spMkLst>
            <pc:docMk/>
            <pc:sldMk cId="1058169734" sldId="2147480841"/>
            <ac:spMk id="7" creationId="{63C5369C-82BC-3F5F-AA94-45D52D717FBE}"/>
          </ac:spMkLst>
        </pc:spChg>
        <pc:spChg chg="mod">
          <ac:chgData name="Manca Gianluca" userId="488a7233-165b-4a03-adfc-287179c85e8d" providerId="ADAL" clId="{4F8D1AE7-30DD-42DF-9B52-8479FA6DCBF3}" dt="2025-10-29T09:40:58.661" v="331" actId="20577"/>
          <ac:spMkLst>
            <pc:docMk/>
            <pc:sldMk cId="1058169734" sldId="2147480841"/>
            <ac:spMk id="9" creationId="{E4F45AA8-666F-723E-9B07-231C6002BB98}"/>
          </ac:spMkLst>
        </pc:spChg>
        <pc:spChg chg="mod">
          <ac:chgData name="Manca Gianluca" userId="488a7233-165b-4a03-adfc-287179c85e8d" providerId="ADAL" clId="{4F8D1AE7-30DD-42DF-9B52-8479FA6DCBF3}" dt="2025-10-29T09:16:26.839" v="15"/>
          <ac:spMkLst>
            <pc:docMk/>
            <pc:sldMk cId="1058169734" sldId="2147480841"/>
            <ac:spMk id="10" creationId="{E42C3099-C90A-1E46-C0E1-AE01C4B6C924}"/>
          </ac:spMkLst>
        </pc:spChg>
        <pc:spChg chg="mod">
          <ac:chgData name="Manca Gianluca" userId="488a7233-165b-4a03-adfc-287179c85e8d" providerId="ADAL" clId="{4F8D1AE7-30DD-42DF-9B52-8479FA6DCBF3}" dt="2025-10-29T09:44:22.120" v="336" actId="404"/>
          <ac:spMkLst>
            <pc:docMk/>
            <pc:sldMk cId="1058169734" sldId="2147480841"/>
            <ac:spMk id="11" creationId="{7136DC1B-5352-F7A3-BF03-34F3668EC1D2}"/>
          </ac:spMkLst>
        </pc:spChg>
        <pc:spChg chg="add mod">
          <ac:chgData name="Manca Gianluca" userId="488a7233-165b-4a03-adfc-287179c85e8d" providerId="ADAL" clId="{4F8D1AE7-30DD-42DF-9B52-8479FA6DCBF3}" dt="2025-10-29T09:18:03.281" v="131" actId="1038"/>
          <ac:spMkLst>
            <pc:docMk/>
            <pc:sldMk cId="1058169734" sldId="2147480841"/>
            <ac:spMk id="12" creationId="{F61FCF08-F3A5-A511-673A-0FFDB3E359B3}"/>
          </ac:spMkLst>
        </pc:spChg>
        <pc:spChg chg="add mod">
          <ac:chgData name="Manca Gianluca" userId="488a7233-165b-4a03-adfc-287179c85e8d" providerId="ADAL" clId="{4F8D1AE7-30DD-42DF-9B52-8479FA6DCBF3}" dt="2025-10-29T09:21:12.019" v="136" actId="14100"/>
          <ac:spMkLst>
            <pc:docMk/>
            <pc:sldMk cId="1058169734" sldId="2147480841"/>
            <ac:spMk id="13" creationId="{6A691E77-E838-5DE4-B972-D08FF4725FE8}"/>
          </ac:spMkLst>
        </pc:spChg>
        <pc:spChg chg="add del mod">
          <ac:chgData name="Manca Gianluca" userId="488a7233-165b-4a03-adfc-287179c85e8d" providerId="ADAL" clId="{4F8D1AE7-30DD-42DF-9B52-8479FA6DCBF3}" dt="2025-10-29T09:33:51.422" v="246" actId="478"/>
          <ac:spMkLst>
            <pc:docMk/>
            <pc:sldMk cId="1058169734" sldId="2147480841"/>
            <ac:spMk id="14" creationId="{80C08CF3-0DE0-40EB-7358-D42EAB61A943}"/>
          </ac:spMkLst>
        </pc:spChg>
        <pc:spChg chg="add mod">
          <ac:chgData name="Manca Gianluca" userId="488a7233-165b-4a03-adfc-287179c85e8d" providerId="ADAL" clId="{4F8D1AE7-30DD-42DF-9B52-8479FA6DCBF3}" dt="2025-10-29T09:26:57.968" v="189" actId="1076"/>
          <ac:spMkLst>
            <pc:docMk/>
            <pc:sldMk cId="1058169734" sldId="2147480841"/>
            <ac:spMk id="15" creationId="{FED2EB19-9820-F601-E37E-5023223DF622}"/>
          </ac:spMkLst>
        </pc:spChg>
        <pc:spChg chg="add mod">
          <ac:chgData name="Manca Gianluca" userId="488a7233-165b-4a03-adfc-287179c85e8d" providerId="ADAL" clId="{4F8D1AE7-30DD-42DF-9B52-8479FA6DCBF3}" dt="2025-10-29T09:25:53.754" v="167" actId="1076"/>
          <ac:spMkLst>
            <pc:docMk/>
            <pc:sldMk cId="1058169734" sldId="2147480841"/>
            <ac:spMk id="17" creationId="{A6DDD00F-8CE2-9050-C0E9-5DC900C8816F}"/>
          </ac:spMkLst>
        </pc:spChg>
        <pc:spChg chg="add del mod">
          <ac:chgData name="Manca Gianluca" userId="488a7233-165b-4a03-adfc-287179c85e8d" providerId="ADAL" clId="{4F8D1AE7-30DD-42DF-9B52-8479FA6DCBF3}" dt="2025-10-29T09:22:42.827" v="139" actId="478"/>
          <ac:spMkLst>
            <pc:docMk/>
            <pc:sldMk cId="1058169734" sldId="2147480841"/>
            <ac:spMk id="18" creationId="{4CB75AFE-AE97-54D0-9F40-9797F78BA72F}"/>
          </ac:spMkLst>
        </pc:spChg>
        <pc:spChg chg="add mod">
          <ac:chgData name="Manca Gianluca" userId="488a7233-165b-4a03-adfc-287179c85e8d" providerId="ADAL" clId="{4F8D1AE7-30DD-42DF-9B52-8479FA6DCBF3}" dt="2025-10-29T09:27:10.224" v="190" actId="1076"/>
          <ac:spMkLst>
            <pc:docMk/>
            <pc:sldMk cId="1058169734" sldId="2147480841"/>
            <ac:spMk id="19" creationId="{2793F77A-7EC2-C384-6E8A-B8C33EA96EC1}"/>
          </ac:spMkLst>
        </pc:spChg>
        <pc:spChg chg="add mod">
          <ac:chgData name="Manca Gianluca" userId="488a7233-165b-4a03-adfc-287179c85e8d" providerId="ADAL" clId="{4F8D1AE7-30DD-42DF-9B52-8479FA6DCBF3}" dt="2025-10-29T09:32:46.353" v="245" actId="113"/>
          <ac:spMkLst>
            <pc:docMk/>
            <pc:sldMk cId="1058169734" sldId="2147480841"/>
            <ac:spMk id="23" creationId="{56131CCD-2BBD-5A18-6E0C-177A80E396C1}"/>
          </ac:spMkLst>
        </pc:spChg>
        <pc:spChg chg="add mod">
          <ac:chgData name="Manca Gianluca" userId="488a7233-165b-4a03-adfc-287179c85e8d" providerId="ADAL" clId="{4F8D1AE7-30DD-42DF-9B52-8479FA6DCBF3}" dt="2025-10-29T09:32:46.353" v="245" actId="113"/>
          <ac:spMkLst>
            <pc:docMk/>
            <pc:sldMk cId="1058169734" sldId="2147480841"/>
            <ac:spMk id="25" creationId="{48825782-C346-3C40-B89C-F9F4AEBCCD4B}"/>
          </ac:spMkLst>
        </pc:spChg>
        <pc:spChg chg="add mod ord">
          <ac:chgData name="Manca Gianluca" userId="488a7233-165b-4a03-adfc-287179c85e8d" providerId="ADAL" clId="{4F8D1AE7-30DD-42DF-9B52-8479FA6DCBF3}" dt="2025-10-29T09:34:23.312" v="260" actId="14100"/>
          <ac:spMkLst>
            <pc:docMk/>
            <pc:sldMk cId="1058169734" sldId="2147480841"/>
            <ac:spMk id="28" creationId="{9FE8522C-B4CC-7BC6-D517-64D5EC2E1D1F}"/>
          </ac:spMkLst>
        </pc:spChg>
        <pc:spChg chg="mod">
          <ac:chgData name="Manca Gianluca" userId="488a7233-165b-4a03-adfc-287179c85e8d" providerId="ADAL" clId="{4F8D1AE7-30DD-42DF-9B52-8479FA6DCBF3}" dt="2025-10-29T09:24:47.353" v="158" actId="1076"/>
          <ac:spMkLst>
            <pc:docMk/>
            <pc:sldMk cId="1058169734" sldId="2147480841"/>
            <ac:spMk id="47" creationId="{BA3C9055-35EB-5588-9944-834457F7D30E}"/>
          </ac:spMkLst>
        </pc:spChg>
        <pc:spChg chg="mod">
          <ac:chgData name="Manca Gianluca" userId="488a7233-165b-4a03-adfc-287179c85e8d" providerId="ADAL" clId="{4F8D1AE7-30DD-42DF-9B52-8479FA6DCBF3}" dt="2025-10-29T09:24:47.353" v="158" actId="1076"/>
          <ac:spMkLst>
            <pc:docMk/>
            <pc:sldMk cId="1058169734" sldId="2147480841"/>
            <ac:spMk id="48" creationId="{A562B28D-9111-255C-FBFD-BB886D98886F}"/>
          </ac:spMkLst>
        </pc:spChg>
        <pc:spChg chg="mod">
          <ac:chgData name="Manca Gianluca" userId="488a7233-165b-4a03-adfc-287179c85e8d" providerId="ADAL" clId="{4F8D1AE7-30DD-42DF-9B52-8479FA6DCBF3}" dt="2025-10-29T09:24:47.353" v="158" actId="1076"/>
          <ac:spMkLst>
            <pc:docMk/>
            <pc:sldMk cId="1058169734" sldId="2147480841"/>
            <ac:spMk id="51" creationId="{CDD96A72-872B-035A-7292-03C5CB608601}"/>
          </ac:spMkLst>
        </pc:spChg>
        <pc:spChg chg="mod">
          <ac:chgData name="Manca Gianluca" userId="488a7233-165b-4a03-adfc-287179c85e8d" providerId="ADAL" clId="{4F8D1AE7-30DD-42DF-9B52-8479FA6DCBF3}" dt="2025-10-29T09:24:47.353" v="158" actId="1076"/>
          <ac:spMkLst>
            <pc:docMk/>
            <pc:sldMk cId="1058169734" sldId="2147480841"/>
            <ac:spMk id="52" creationId="{E70496DF-FB1D-254D-E2CB-F34218DBE58E}"/>
          </ac:spMkLst>
        </pc:spChg>
        <pc:spChg chg="mod">
          <ac:chgData name="Manca Gianluca" userId="488a7233-165b-4a03-adfc-287179c85e8d" providerId="ADAL" clId="{4F8D1AE7-30DD-42DF-9B52-8479FA6DCBF3}" dt="2025-10-29T09:25:17.326" v="162" actId="1076"/>
          <ac:spMkLst>
            <pc:docMk/>
            <pc:sldMk cId="1058169734" sldId="2147480841"/>
            <ac:spMk id="53" creationId="{2A33AFA9-6393-702D-E2AD-05953DEF4207}"/>
          </ac:spMkLst>
        </pc:spChg>
        <pc:spChg chg="mod">
          <ac:chgData name="Manca Gianluca" userId="488a7233-165b-4a03-adfc-287179c85e8d" providerId="ADAL" clId="{4F8D1AE7-30DD-42DF-9B52-8479FA6DCBF3}" dt="2025-10-29T09:25:17.326" v="162" actId="1076"/>
          <ac:spMkLst>
            <pc:docMk/>
            <pc:sldMk cId="1058169734" sldId="2147480841"/>
            <ac:spMk id="54" creationId="{FED51546-2369-6A98-C111-496E6E094FF0}"/>
          </ac:spMkLst>
        </pc:spChg>
        <pc:spChg chg="mod">
          <ac:chgData name="Manca Gianluca" userId="488a7233-165b-4a03-adfc-287179c85e8d" providerId="ADAL" clId="{4F8D1AE7-30DD-42DF-9B52-8479FA6DCBF3}" dt="2025-10-29T09:36:15.493" v="265" actId="207"/>
          <ac:spMkLst>
            <pc:docMk/>
            <pc:sldMk cId="1058169734" sldId="2147480841"/>
            <ac:spMk id="57" creationId="{9A1B93F9-6432-89E1-BD95-F69597D9DF00}"/>
          </ac:spMkLst>
        </pc:spChg>
        <pc:spChg chg="mod">
          <ac:chgData name="Manca Gianluca" userId="488a7233-165b-4a03-adfc-287179c85e8d" providerId="ADAL" clId="{4F8D1AE7-30DD-42DF-9B52-8479FA6DCBF3}" dt="2025-10-29T09:27:51.441" v="196" actId="1076"/>
          <ac:spMkLst>
            <pc:docMk/>
            <pc:sldMk cId="1058169734" sldId="2147480841"/>
            <ac:spMk id="58" creationId="{E87E397B-5516-6468-4504-F43DE865D766}"/>
          </ac:spMkLst>
        </pc:spChg>
        <pc:spChg chg="mod">
          <ac:chgData name="Manca Gianluca" userId="488a7233-165b-4a03-adfc-287179c85e8d" providerId="ADAL" clId="{4F8D1AE7-30DD-42DF-9B52-8479FA6DCBF3}" dt="2025-10-29T09:24:47.353" v="158" actId="1076"/>
          <ac:spMkLst>
            <pc:docMk/>
            <pc:sldMk cId="1058169734" sldId="2147480841"/>
            <ac:spMk id="60" creationId="{7C8E8DCD-F475-032C-4C52-54DA42E6D880}"/>
          </ac:spMkLst>
        </pc:spChg>
        <pc:spChg chg="mod">
          <ac:chgData name="Manca Gianluca" userId="488a7233-165b-4a03-adfc-287179c85e8d" providerId="ADAL" clId="{4F8D1AE7-30DD-42DF-9B52-8479FA6DCBF3}" dt="2025-10-29T09:24:47.353" v="158" actId="1076"/>
          <ac:spMkLst>
            <pc:docMk/>
            <pc:sldMk cId="1058169734" sldId="2147480841"/>
            <ac:spMk id="62" creationId="{381CF257-5E08-B9D3-A907-96FE556FC927}"/>
          </ac:spMkLst>
        </pc:spChg>
        <pc:spChg chg="mod">
          <ac:chgData name="Manca Gianluca" userId="488a7233-165b-4a03-adfc-287179c85e8d" providerId="ADAL" clId="{4F8D1AE7-30DD-42DF-9B52-8479FA6DCBF3}" dt="2025-10-29T09:24:47.353" v="158" actId="1076"/>
          <ac:spMkLst>
            <pc:docMk/>
            <pc:sldMk cId="1058169734" sldId="2147480841"/>
            <ac:spMk id="63" creationId="{72DC2356-DF37-AD69-A6AC-26C76835DE3F}"/>
          </ac:spMkLst>
        </pc:spChg>
        <pc:spChg chg="mod">
          <ac:chgData name="Manca Gianluca" userId="488a7233-165b-4a03-adfc-287179c85e8d" providerId="ADAL" clId="{4F8D1AE7-30DD-42DF-9B52-8479FA6DCBF3}" dt="2025-10-29T09:26:50.203" v="188" actId="1076"/>
          <ac:spMkLst>
            <pc:docMk/>
            <pc:sldMk cId="1058169734" sldId="2147480841"/>
            <ac:spMk id="1041" creationId="{EC65809E-9814-126F-4944-3493E85B2355}"/>
          </ac:spMkLst>
        </pc:spChg>
        <pc:spChg chg="mod">
          <ac:chgData name="Manca Gianluca" userId="488a7233-165b-4a03-adfc-287179c85e8d" providerId="ADAL" clId="{4F8D1AE7-30DD-42DF-9B52-8479FA6DCBF3}" dt="2025-10-29T09:26:50.203" v="188" actId="1076"/>
          <ac:spMkLst>
            <pc:docMk/>
            <pc:sldMk cId="1058169734" sldId="2147480841"/>
            <ac:spMk id="1042" creationId="{AF040780-A3F4-363F-384B-9446876FFB12}"/>
          </ac:spMkLst>
        </pc:spChg>
        <pc:spChg chg="mod">
          <ac:chgData name="Manca Gianluca" userId="488a7233-165b-4a03-adfc-287179c85e8d" providerId="ADAL" clId="{4F8D1AE7-30DD-42DF-9B52-8479FA6DCBF3}" dt="2025-10-29T09:26:50.203" v="188" actId="1076"/>
          <ac:spMkLst>
            <pc:docMk/>
            <pc:sldMk cId="1058169734" sldId="2147480841"/>
            <ac:spMk id="1043" creationId="{0BCCFB8C-29EA-AFB1-8205-0D811DB07D05}"/>
          </ac:spMkLst>
        </pc:spChg>
        <pc:spChg chg="mod">
          <ac:chgData name="Manca Gianluca" userId="488a7233-165b-4a03-adfc-287179c85e8d" providerId="ADAL" clId="{4F8D1AE7-30DD-42DF-9B52-8479FA6DCBF3}" dt="2025-10-29T09:26:50.203" v="188" actId="1076"/>
          <ac:spMkLst>
            <pc:docMk/>
            <pc:sldMk cId="1058169734" sldId="2147480841"/>
            <ac:spMk id="1044" creationId="{F78D9DAE-9650-D5F0-CB55-49AB13773B44}"/>
          </ac:spMkLst>
        </pc:spChg>
        <pc:spChg chg="mod">
          <ac:chgData name="Manca Gianluca" userId="488a7233-165b-4a03-adfc-287179c85e8d" providerId="ADAL" clId="{4F8D1AE7-30DD-42DF-9B52-8479FA6DCBF3}" dt="2025-10-29T09:26:50.203" v="188" actId="1076"/>
          <ac:spMkLst>
            <pc:docMk/>
            <pc:sldMk cId="1058169734" sldId="2147480841"/>
            <ac:spMk id="1045" creationId="{4891D709-6F74-EB90-BDAF-4885383C2080}"/>
          </ac:spMkLst>
        </pc:spChg>
        <pc:spChg chg="mod">
          <ac:chgData name="Manca Gianluca" userId="488a7233-165b-4a03-adfc-287179c85e8d" providerId="ADAL" clId="{4F8D1AE7-30DD-42DF-9B52-8479FA6DCBF3}" dt="2025-10-29T09:26:50.203" v="188" actId="1076"/>
          <ac:spMkLst>
            <pc:docMk/>
            <pc:sldMk cId="1058169734" sldId="2147480841"/>
            <ac:spMk id="1046" creationId="{F070B86E-B49D-C4F2-B885-68E9C2B2A4FC}"/>
          </ac:spMkLst>
        </pc:spChg>
        <pc:spChg chg="mod">
          <ac:chgData name="Manca Gianluca" userId="488a7233-165b-4a03-adfc-287179c85e8d" providerId="ADAL" clId="{4F8D1AE7-30DD-42DF-9B52-8479FA6DCBF3}" dt="2025-10-29T09:25:17.326" v="162" actId="1076"/>
          <ac:spMkLst>
            <pc:docMk/>
            <pc:sldMk cId="1058169734" sldId="2147480841"/>
            <ac:spMk id="1048" creationId="{47B4D7DB-0A00-814A-26EA-1DE536D73484}"/>
          </ac:spMkLst>
        </pc:spChg>
        <pc:spChg chg="mod">
          <ac:chgData name="Manca Gianluca" userId="488a7233-165b-4a03-adfc-287179c85e8d" providerId="ADAL" clId="{4F8D1AE7-30DD-42DF-9B52-8479FA6DCBF3}" dt="2025-10-29T09:32:46.353" v="245" actId="113"/>
          <ac:spMkLst>
            <pc:docMk/>
            <pc:sldMk cId="1058169734" sldId="2147480841"/>
            <ac:spMk id="1057" creationId="{BD081E43-D258-AA52-BDBB-33B791B38EE0}"/>
          </ac:spMkLst>
        </pc:spChg>
        <pc:grpChg chg="add mod">
          <ac:chgData name="Manca Gianluca" userId="488a7233-165b-4a03-adfc-287179c85e8d" providerId="ADAL" clId="{4F8D1AE7-30DD-42DF-9B52-8479FA6DCBF3}" dt="2025-10-29T09:16:43.106" v="54" actId="1037"/>
          <ac:grpSpMkLst>
            <pc:docMk/>
            <pc:sldMk cId="1058169734" sldId="2147480841"/>
            <ac:grpSpMk id="5" creationId="{D40BA9A6-BE27-8258-C8A5-AAC718DAE984}"/>
          </ac:grpSpMkLst>
        </pc:grpChg>
        <pc:grpChg chg="add mod">
          <ac:chgData name="Manca Gianluca" userId="488a7233-165b-4a03-adfc-287179c85e8d" providerId="ADAL" clId="{4F8D1AE7-30DD-42DF-9B52-8479FA6DCBF3}" dt="2025-10-29T09:16:43.106" v="54" actId="1037"/>
          <ac:grpSpMkLst>
            <pc:docMk/>
            <pc:sldMk cId="1058169734" sldId="2147480841"/>
            <ac:grpSpMk id="8" creationId="{EE512F0F-4F5F-4EA3-2EB9-1D2BA08AAA72}"/>
          </ac:grpSpMkLst>
        </pc:grpChg>
        <pc:picChg chg="add del mod">
          <ac:chgData name="Manca Gianluca" userId="488a7233-165b-4a03-adfc-287179c85e8d" providerId="ADAL" clId="{4F8D1AE7-30DD-42DF-9B52-8479FA6DCBF3}" dt="2025-10-29T09:39:54.410" v="312" actId="478"/>
          <ac:picMkLst>
            <pc:docMk/>
            <pc:sldMk cId="1058169734" sldId="2147480841"/>
            <ac:picMk id="14" creationId="{03E16B95-8D8D-F3B8-3C55-55188C3CE161}"/>
          </ac:picMkLst>
        </pc:picChg>
        <pc:picChg chg="add mod">
          <ac:chgData name="Manca Gianluca" userId="488a7233-165b-4a03-adfc-287179c85e8d" providerId="ADAL" clId="{4F8D1AE7-30DD-42DF-9B52-8479FA6DCBF3}" dt="2025-10-29T09:35:41.005" v="263" actId="1076"/>
          <ac:picMkLst>
            <pc:docMk/>
            <pc:sldMk cId="1058169734" sldId="2147480841"/>
            <ac:picMk id="16" creationId="{DCF83330-E022-A88E-3D0D-FB98C5904F57}"/>
          </ac:picMkLst>
        </pc:picChg>
        <pc:picChg chg="add mod">
          <ac:chgData name="Manca Gianluca" userId="488a7233-165b-4a03-adfc-287179c85e8d" providerId="ADAL" clId="{4F8D1AE7-30DD-42DF-9B52-8479FA6DCBF3}" dt="2025-10-29T09:35:33.719" v="261" actId="12788"/>
          <ac:picMkLst>
            <pc:docMk/>
            <pc:sldMk cId="1058169734" sldId="2147480841"/>
            <ac:picMk id="20" creationId="{3727F966-A78B-7CA0-DBB7-5DBB79868800}"/>
          </ac:picMkLst>
        </pc:picChg>
        <pc:picChg chg="add del mod">
          <ac:chgData name="Manca Gianluca" userId="488a7233-165b-4a03-adfc-287179c85e8d" providerId="ADAL" clId="{4F8D1AE7-30DD-42DF-9B52-8479FA6DCBF3}" dt="2025-10-29T09:26:03.440" v="168" actId="478"/>
          <ac:picMkLst>
            <pc:docMk/>
            <pc:sldMk cId="1058169734" sldId="2147480841"/>
            <ac:picMk id="21" creationId="{E89C2142-0C71-3993-6B13-6247EF709265}"/>
          </ac:picMkLst>
        </pc:picChg>
        <pc:picChg chg="add mod">
          <ac:chgData name="Manca Gianluca" userId="488a7233-165b-4a03-adfc-287179c85e8d" providerId="ADAL" clId="{4F8D1AE7-30DD-42DF-9B52-8479FA6DCBF3}" dt="2025-10-29T09:32:25.603" v="244" actId="14826"/>
          <ac:picMkLst>
            <pc:docMk/>
            <pc:sldMk cId="1058169734" sldId="2147480841"/>
            <ac:picMk id="26" creationId="{D6F3F561-B326-E298-16B6-CF40A1FCB731}"/>
          </ac:picMkLst>
        </pc:picChg>
        <pc:picChg chg="add mod">
          <ac:chgData name="Manca Gianluca" userId="488a7233-165b-4a03-adfc-287179c85e8d" providerId="ADAL" clId="{4F8D1AE7-30DD-42DF-9B52-8479FA6DCBF3}" dt="2025-10-29T09:30:55.453" v="243" actId="14826"/>
          <ac:picMkLst>
            <pc:docMk/>
            <pc:sldMk cId="1058169734" sldId="2147480841"/>
            <ac:picMk id="27" creationId="{C440CC08-502E-6536-C08C-9AC41D6F6849}"/>
          </ac:picMkLst>
        </pc:picChg>
        <pc:picChg chg="mod">
          <ac:chgData name="Manca Gianluca" userId="488a7233-165b-4a03-adfc-287179c85e8d" providerId="ADAL" clId="{4F8D1AE7-30DD-42DF-9B52-8479FA6DCBF3}" dt="2025-10-29T09:26:50.203" v="188" actId="1076"/>
          <ac:picMkLst>
            <pc:docMk/>
            <pc:sldMk cId="1058169734" sldId="2147480841"/>
            <ac:picMk id="1033" creationId="{6CF03308-1A35-2125-B931-FB0823B16903}"/>
          </ac:picMkLst>
        </pc:picChg>
        <pc:picChg chg="mod">
          <ac:chgData name="Manca Gianluca" userId="488a7233-165b-4a03-adfc-287179c85e8d" providerId="ADAL" clId="{4F8D1AE7-30DD-42DF-9B52-8479FA6DCBF3}" dt="2025-10-29T09:26:50.203" v="188" actId="1076"/>
          <ac:picMkLst>
            <pc:docMk/>
            <pc:sldMk cId="1058169734" sldId="2147480841"/>
            <ac:picMk id="1034" creationId="{088A3485-FC65-9741-319C-C1956D52D8FD}"/>
          </ac:picMkLst>
        </pc:picChg>
        <pc:picChg chg="mod">
          <ac:chgData name="Manca Gianluca" userId="488a7233-165b-4a03-adfc-287179c85e8d" providerId="ADAL" clId="{4F8D1AE7-30DD-42DF-9B52-8479FA6DCBF3}" dt="2025-10-29T09:26:50.203" v="188" actId="1076"/>
          <ac:picMkLst>
            <pc:docMk/>
            <pc:sldMk cId="1058169734" sldId="2147480841"/>
            <ac:picMk id="1047" creationId="{EE584D36-CBD0-D8DA-2371-E9C4D7505799}"/>
          </ac:picMkLst>
        </pc:picChg>
        <pc:picChg chg="mod">
          <ac:chgData name="Manca Gianluca" userId="488a7233-165b-4a03-adfc-287179c85e8d" providerId="ADAL" clId="{4F8D1AE7-30DD-42DF-9B52-8479FA6DCBF3}" dt="2025-10-29T09:29:40.152" v="241" actId="1036"/>
          <ac:picMkLst>
            <pc:docMk/>
            <pc:sldMk cId="1058169734" sldId="2147480841"/>
            <ac:picMk id="1059" creationId="{3E7C50B8-D607-9906-DE2D-4DC21795714C}"/>
          </ac:picMkLst>
        </pc:picChg>
      </pc:sldChg>
      <pc:sldChg chg="add del">
        <pc:chgData name="Manca Gianluca" userId="488a7233-165b-4a03-adfc-287179c85e8d" providerId="ADAL" clId="{4F8D1AE7-30DD-42DF-9B52-8479FA6DCBF3}" dt="2025-10-29T09:40:30.606" v="314" actId="2696"/>
        <pc:sldMkLst>
          <pc:docMk/>
          <pc:sldMk cId="1715612053" sldId="2147480963"/>
        </pc:sldMkLst>
      </pc:sldChg>
      <pc:sldChg chg="add del">
        <pc:chgData name="Manca Gianluca" userId="488a7233-165b-4a03-adfc-287179c85e8d" providerId="ADAL" clId="{4F8D1AE7-30DD-42DF-9B52-8479FA6DCBF3}" dt="2025-10-29T09:11:40.969" v="3" actId="2696"/>
        <pc:sldMkLst>
          <pc:docMk/>
          <pc:sldMk cId="3224938035" sldId="2147481025"/>
        </pc:sldMkLst>
      </pc:sldChg>
      <pc:sldMasterChg chg="modSldLayout">
        <pc:chgData name="Manca Gianluca" userId="488a7233-165b-4a03-adfc-287179c85e8d" providerId="ADAL" clId="{4F8D1AE7-30DD-42DF-9B52-8479FA6DCBF3}" dt="2025-10-29T09:45:39.881" v="338"/>
        <pc:sldMasterMkLst>
          <pc:docMk/>
          <pc:sldMasterMk cId="2848815017" sldId="2147483673"/>
        </pc:sldMasterMkLst>
        <pc:sldLayoutChg chg="setBg">
          <pc:chgData name="Manca Gianluca" userId="488a7233-165b-4a03-adfc-287179c85e8d" providerId="ADAL" clId="{4F8D1AE7-30DD-42DF-9B52-8479FA6DCBF3}" dt="2025-10-29T09:45:39.881" v="338"/>
          <pc:sldLayoutMkLst>
            <pc:docMk/>
            <pc:sldMasterMk cId="2848815017" sldId="2147483673"/>
            <pc:sldLayoutMk cId="1952759086" sldId="2147483713"/>
          </pc:sldLayoutMkLst>
        </pc:sldLayoutChg>
      </pc:sldMasterChg>
      <pc:sldMasterChg chg="delSldLayout">
        <pc:chgData name="Manca Gianluca" userId="488a7233-165b-4a03-adfc-287179c85e8d" providerId="ADAL" clId="{4F8D1AE7-30DD-42DF-9B52-8479FA6DCBF3}" dt="2025-10-29T09:11:40.969" v="3" actId="2696"/>
        <pc:sldMasterMkLst>
          <pc:docMk/>
          <pc:sldMasterMk cId="3750610760" sldId="2147483715"/>
        </pc:sldMasterMkLst>
        <pc:sldLayoutChg chg="del">
          <pc:chgData name="Manca Gianluca" userId="488a7233-165b-4a03-adfc-287179c85e8d" providerId="ADAL" clId="{4F8D1AE7-30DD-42DF-9B52-8479FA6DCBF3}" dt="2025-10-29T09:11:40.969" v="3" actId="2696"/>
          <pc:sldLayoutMkLst>
            <pc:docMk/>
            <pc:sldMasterMk cId="3750610760" sldId="2147483715"/>
            <pc:sldLayoutMk cId="1686048166" sldId="2147483725"/>
          </pc:sldLayoutMkLst>
        </pc:sldLayoutChg>
      </pc:sldMasterChg>
    </pc:docChg>
  </pc:docChgLst>
  <pc:docChgLst>
    <pc:chgData name="Mari Valeria" userId="163cdb43-1822-426c-b472-68810f3581db" providerId="ADAL" clId="{7FD7AF8F-5D06-4783-B2BA-E89026C7317C}"/>
    <pc:docChg chg="undo custSel addSld delSld modSld sldOrd">
      <pc:chgData name="Mari Valeria" userId="163cdb43-1822-426c-b472-68810f3581db" providerId="ADAL" clId="{7FD7AF8F-5D06-4783-B2BA-E89026C7317C}" dt="2025-07-23T14:29:47.422" v="1513" actId="1038"/>
      <pc:docMkLst>
        <pc:docMk/>
      </pc:docMkLst>
      <pc:sldChg chg="modSp mod">
        <pc:chgData name="Mari Valeria" userId="163cdb43-1822-426c-b472-68810f3581db" providerId="ADAL" clId="{7FD7AF8F-5D06-4783-B2BA-E89026C7317C}" dt="2025-07-23T14:05:30.813" v="849" actId="1037"/>
        <pc:sldMkLst>
          <pc:docMk/>
          <pc:sldMk cId="132580445" sldId="2147480297"/>
        </pc:sldMkLst>
      </pc:sldChg>
      <pc:sldChg chg="addSp delSp modSp add mod">
        <pc:chgData name="Mari Valeria" userId="163cdb43-1822-426c-b472-68810f3581db" providerId="ADAL" clId="{7FD7AF8F-5D06-4783-B2BA-E89026C7317C}" dt="2025-07-23T14:28:26.509" v="1500" actId="403"/>
        <pc:sldMkLst>
          <pc:docMk/>
          <pc:sldMk cId="2497559428" sldId="2147480737"/>
        </pc:sldMkLst>
      </pc:sldChg>
      <pc:sldChg chg="del">
        <pc:chgData name="Mari Valeria" userId="163cdb43-1822-426c-b472-68810f3581db" providerId="ADAL" clId="{7FD7AF8F-5D06-4783-B2BA-E89026C7317C}" dt="2025-07-23T14:05:52.575" v="855" actId="47"/>
        <pc:sldMkLst>
          <pc:docMk/>
          <pc:sldMk cId="2128642456" sldId="2147480818"/>
        </pc:sldMkLst>
      </pc:sldChg>
      <pc:sldChg chg="del">
        <pc:chgData name="Mari Valeria" userId="163cdb43-1822-426c-b472-68810f3581db" providerId="ADAL" clId="{7FD7AF8F-5D06-4783-B2BA-E89026C7317C}" dt="2025-07-23T14:05:46.987" v="851" actId="47"/>
        <pc:sldMkLst>
          <pc:docMk/>
          <pc:sldMk cId="4031770501" sldId="2147480827"/>
        </pc:sldMkLst>
      </pc:sldChg>
      <pc:sldChg chg="modSp mod">
        <pc:chgData name="Mari Valeria" userId="163cdb43-1822-426c-b472-68810f3581db" providerId="ADAL" clId="{7FD7AF8F-5D06-4783-B2BA-E89026C7317C}" dt="2025-07-23T14:24:05.584" v="1449" actId="1036"/>
        <pc:sldMkLst>
          <pc:docMk/>
          <pc:sldMk cId="2704471250" sldId="2147480832"/>
        </pc:sldMkLst>
      </pc:sldChg>
      <pc:sldChg chg="modSp add mod">
        <pc:chgData name="Mari Valeria" userId="163cdb43-1822-426c-b472-68810f3581db" providerId="ADAL" clId="{7FD7AF8F-5D06-4783-B2BA-E89026C7317C}" dt="2025-07-23T14:26:51.263" v="1485" actId="20577"/>
        <pc:sldMkLst>
          <pc:docMk/>
          <pc:sldMk cId="619359558" sldId="2147480837"/>
        </pc:sldMkLst>
      </pc:sldChg>
      <pc:sldChg chg="add del">
        <pc:chgData name="Mari Valeria" userId="163cdb43-1822-426c-b472-68810f3581db" providerId="ADAL" clId="{7FD7AF8F-5D06-4783-B2BA-E89026C7317C}" dt="2025-07-23T14:05:46.987" v="851" actId="47"/>
        <pc:sldMkLst>
          <pc:docMk/>
          <pc:sldMk cId="69948574" sldId="2147480838"/>
        </pc:sldMkLst>
      </pc:sldChg>
      <pc:sldChg chg="addSp delSp modSp add del mod">
        <pc:chgData name="Mari Valeria" userId="163cdb43-1822-426c-b472-68810f3581db" providerId="ADAL" clId="{7FD7AF8F-5D06-4783-B2BA-E89026C7317C}" dt="2025-07-23T14:17:21.828" v="1380" actId="47"/>
        <pc:sldMkLst>
          <pc:docMk/>
          <pc:sldMk cId="1058169734" sldId="2147480841"/>
        </pc:sldMkLst>
      </pc:sldChg>
      <pc:sldChg chg="add del">
        <pc:chgData name="Mari Valeria" userId="163cdb43-1822-426c-b472-68810f3581db" providerId="ADAL" clId="{7FD7AF8F-5D06-4783-B2BA-E89026C7317C}" dt="2025-07-23T14:05:46.987" v="851" actId="47"/>
        <pc:sldMkLst>
          <pc:docMk/>
          <pc:sldMk cId="3826442983" sldId="2147480842"/>
        </pc:sldMkLst>
      </pc:sldChg>
      <pc:sldChg chg="add del">
        <pc:chgData name="Mari Valeria" userId="163cdb43-1822-426c-b472-68810f3581db" providerId="ADAL" clId="{7FD7AF8F-5D06-4783-B2BA-E89026C7317C}" dt="2025-07-23T14:05:50.420" v="853" actId="47"/>
        <pc:sldMkLst>
          <pc:docMk/>
          <pc:sldMk cId="2586074035" sldId="2147480855"/>
        </pc:sldMkLst>
      </pc:sldChg>
      <pc:sldChg chg="add del">
        <pc:chgData name="Mari Valeria" userId="163cdb43-1822-426c-b472-68810f3581db" providerId="ADAL" clId="{7FD7AF8F-5D06-4783-B2BA-E89026C7317C}" dt="2025-07-23T14:05:51.646" v="854" actId="47"/>
        <pc:sldMkLst>
          <pc:docMk/>
          <pc:sldMk cId="2802382134" sldId="2147480862"/>
        </pc:sldMkLst>
      </pc:sldChg>
      <pc:sldChg chg="add del">
        <pc:chgData name="Mari Valeria" userId="163cdb43-1822-426c-b472-68810f3581db" providerId="ADAL" clId="{7FD7AF8F-5D06-4783-B2BA-E89026C7317C}" dt="2025-07-23T14:05:48.851" v="852" actId="47"/>
        <pc:sldMkLst>
          <pc:docMk/>
          <pc:sldMk cId="309593033" sldId="2147480864"/>
        </pc:sldMkLst>
      </pc:sldChg>
      <pc:sldChg chg="addSp delSp modSp add del mod ord">
        <pc:chgData name="Mari Valeria" userId="163cdb43-1822-426c-b472-68810f3581db" providerId="ADAL" clId="{7FD7AF8F-5D06-4783-B2BA-E89026C7317C}" dt="2025-07-23T14:05:46.987" v="851" actId="47"/>
        <pc:sldMkLst>
          <pc:docMk/>
          <pc:sldMk cId="1542758841" sldId="2147482856"/>
        </pc:sldMkLst>
      </pc:sldChg>
      <pc:sldChg chg="addSp delSp modSp add del mod">
        <pc:chgData name="Mari Valeria" userId="163cdb43-1822-426c-b472-68810f3581db" providerId="ADAL" clId="{7FD7AF8F-5D06-4783-B2BA-E89026C7317C}" dt="2025-07-23T14:05:42.564" v="850" actId="47"/>
        <pc:sldMkLst>
          <pc:docMk/>
          <pc:sldMk cId="37873880" sldId="2147482857"/>
        </pc:sldMkLst>
      </pc:sldChg>
      <pc:sldChg chg="addSp delSp modSp mod">
        <pc:chgData name="Mari Valeria" userId="163cdb43-1822-426c-b472-68810f3581db" providerId="ADAL" clId="{7FD7AF8F-5D06-4783-B2BA-E89026C7317C}" dt="2025-07-23T14:28:22.937" v="1499" actId="403"/>
        <pc:sldMkLst>
          <pc:docMk/>
          <pc:sldMk cId="2768220087" sldId="2147482858"/>
        </pc:sldMkLst>
      </pc:sldChg>
      <pc:sldChg chg="addSp delSp modSp mod">
        <pc:chgData name="Mari Valeria" userId="163cdb43-1822-426c-b472-68810f3581db" providerId="ADAL" clId="{7FD7AF8F-5D06-4783-B2BA-E89026C7317C}" dt="2025-07-23T14:29:47.422" v="1513" actId="1038"/>
        <pc:sldMkLst>
          <pc:docMk/>
          <pc:sldMk cId="3510673592" sldId="2147482859"/>
        </pc:sldMkLst>
      </pc:sldChg>
      <pc:sldChg chg="modSp add mod">
        <pc:chgData name="Mari Valeria" userId="163cdb43-1822-426c-b472-68810f3581db" providerId="ADAL" clId="{7FD7AF8F-5D06-4783-B2BA-E89026C7317C}" dt="2025-07-23T14:24:13.130" v="1472" actId="1036"/>
        <pc:sldMkLst>
          <pc:docMk/>
          <pc:sldMk cId="3536786110" sldId="2147482860"/>
        </pc:sldMkLst>
      </pc:sldChg>
      <pc:sldMasterChg chg="delSldLayout">
        <pc:chgData name="Mari Valeria" userId="163cdb43-1822-426c-b472-68810f3581db" providerId="ADAL" clId="{7FD7AF8F-5D06-4783-B2BA-E89026C7317C}" dt="2025-07-23T14:05:52.575" v="855" actId="47"/>
        <pc:sldMasterMkLst>
          <pc:docMk/>
          <pc:sldMasterMk cId="2848815017" sldId="2147483673"/>
        </pc:sldMasterMkLst>
        <pc:sldLayoutChg chg="del">
          <pc:chgData name="Mari Valeria" userId="163cdb43-1822-426c-b472-68810f3581db" providerId="ADAL" clId="{7FD7AF8F-5D06-4783-B2BA-E89026C7317C}" dt="2025-07-23T14:05:52.575" v="855" actId="47"/>
          <pc:sldLayoutMkLst>
            <pc:docMk/>
            <pc:sldMasterMk cId="2848815017" sldId="2147483673"/>
            <pc:sldLayoutMk cId="407873002" sldId="2147483694"/>
          </pc:sldLayoutMkLst>
        </pc:sldLayoutChg>
        <pc:sldLayoutChg chg="del">
          <pc:chgData name="Mari Valeria" userId="163cdb43-1822-426c-b472-68810f3581db" providerId="ADAL" clId="{7FD7AF8F-5D06-4783-B2BA-E89026C7317C}" dt="2025-07-23T14:05:46.987" v="851" actId="47"/>
          <pc:sldLayoutMkLst>
            <pc:docMk/>
            <pc:sldMasterMk cId="2848815017" sldId="2147483673"/>
            <pc:sldLayoutMk cId="685385000" sldId="214748371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E1112-2B49-4BAA-86D7-9C877897D4E5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CBA7F-2161-42F4-9B3C-9B6E961027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29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6D3DD-ED51-4727-A98A-6FDE2A8B2B3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373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74AFA-1D9A-3470-FE3E-E82C5930E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EF73C4F-2CCD-9FED-377D-6650635FD2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0F142CC-0BBA-262B-A678-9F36D9D67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1D2136-7598-0D9E-B67C-FDFE70006D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CBA7F-2161-42F4-9B3C-9B6E9610274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45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7036D01-16F6-44A9-A462-72AFE98A02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EBC7815-98A1-C74D-8E4A-DA19DA75151D}"/>
              </a:ext>
            </a:extLst>
          </p:cNvPr>
          <p:cNvSpPr/>
          <p:nvPr userDrawn="1"/>
        </p:nvSpPr>
        <p:spPr>
          <a:xfrm>
            <a:off x="-1" y="-1"/>
            <a:ext cx="12192000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A19CB9-88A0-AD40-A5CD-8D5DFEC00727}"/>
              </a:ext>
            </a:extLst>
          </p:cNvPr>
          <p:cNvSpPr/>
          <p:nvPr userDrawn="1"/>
        </p:nvSpPr>
        <p:spPr>
          <a:xfrm>
            <a:off x="0" y="6711518"/>
            <a:ext cx="12192000" cy="146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2400">
              <a:solidFill>
                <a:schemeClr val="accent6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95CFAA5-15E0-9A46-AEF0-3115243954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2013" y="4199926"/>
            <a:ext cx="5375085" cy="9467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err="1"/>
              <a:t>Autore</a:t>
            </a:r>
            <a:endParaRPr lang="en-GB"/>
          </a:p>
          <a:p>
            <a:r>
              <a:rPr lang="en-GB" err="1"/>
              <a:t>Ruolo</a:t>
            </a:r>
            <a:endParaRPr lang="en-US"/>
          </a:p>
        </p:txBody>
      </p:sp>
      <p:sp>
        <p:nvSpPr>
          <p:cNvPr id="12" name="Title 25">
            <a:extLst>
              <a:ext uri="{FF2B5EF4-FFF2-40B4-BE49-F238E27FC236}">
                <a16:creationId xmlns:a16="http://schemas.microsoft.com/office/drawing/2014/main" id="{252B4F22-7145-A047-A4DB-AECBE1914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228" y="1992701"/>
            <a:ext cx="8159748" cy="2207999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100000"/>
              </a:lnSpc>
              <a:defRPr sz="6400" b="1" i="0" cap="none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</a:t>
            </a:r>
            <a:r>
              <a:rPr lang="it-IT" err="1"/>
              <a:t>title</a:t>
            </a:r>
            <a:r>
              <a:rPr lang="it-IT"/>
              <a:t> style</a:t>
            </a:r>
            <a:endParaRPr lang="en-US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C00E69E8-5215-1546-910D-3A8A82E4EC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228" y="1711278"/>
            <a:ext cx="1940983" cy="26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0" i="0" baseline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gg/mm/</a:t>
            </a:r>
            <a:r>
              <a:rPr lang="en-US" err="1"/>
              <a:t>aaaa</a:t>
            </a:r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B8457E4-794C-AD4A-B401-356F0DCC7B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1228" y="1023775"/>
            <a:ext cx="5166804" cy="40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IT"/>
              <a:t>CLICK TO EDIT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A61E80-1568-5143-823D-84727D64D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955" b="45154"/>
          <a:stretch/>
        </p:blipFill>
        <p:spPr>
          <a:xfrm>
            <a:off x="3892203" y="3096700"/>
            <a:ext cx="8299796" cy="3761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EE5026-30F0-7046-B6E7-D6C757C9CA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92" y="449295"/>
            <a:ext cx="1276347" cy="3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6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488">
          <p15:clr>
            <a:srgbClr val="FBAE40"/>
          </p15:clr>
        </p15:guide>
        <p15:guide id="3" pos="295">
          <p15:clr>
            <a:srgbClr val="FBAE40"/>
          </p15:clr>
        </p15:guide>
        <p15:guide id="4" orient="horz" pos="282">
          <p15:clr>
            <a:srgbClr val="FBAE40"/>
          </p15:clr>
        </p15:guide>
        <p15:guide id="5" pos="415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97203D1-EC36-4D3B-FF5C-187B1125BA20}"/>
              </a:ext>
            </a:extLst>
          </p:cNvPr>
          <p:cNvSpPr/>
          <p:nvPr userDrawn="1"/>
        </p:nvSpPr>
        <p:spPr>
          <a:xfrm>
            <a:off x="564930" y="573893"/>
            <a:ext cx="196029" cy="50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52759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321C5E-15ED-4C15-AB77-6A2F8F87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5206"/>
            <a:ext cx="9001000" cy="95410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4D03E14-E66F-4CCE-B4AB-C6B6788001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4DA72-6BA8-46A9-B1AA-98BA380D27C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" name="Segnaposto testo 7">
            <a:extLst>
              <a:ext uri="{FF2B5EF4-FFF2-40B4-BE49-F238E27FC236}">
                <a16:creationId xmlns:a16="http://schemas.microsoft.com/office/drawing/2014/main" id="{9477D93D-D4C6-4027-B7F9-F6CA3D9FFD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5" y="1196762"/>
            <a:ext cx="7584843" cy="5970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5" name="Segnaposto testo 7">
            <a:extLst>
              <a:ext uri="{FF2B5EF4-FFF2-40B4-BE49-F238E27FC236}">
                <a16:creationId xmlns:a16="http://schemas.microsoft.com/office/drawing/2014/main" id="{0A66360B-C38A-475B-8EB8-9FA5F864DF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03581" y="5664974"/>
            <a:ext cx="7584843" cy="597087"/>
          </a:xfrm>
          <a:solidFill>
            <a:srgbClr val="C9FAF0"/>
          </a:solidFill>
        </p:spPr>
        <p:txBody>
          <a:bodyPr/>
          <a:lstStyle>
            <a:lvl1pPr marL="0" indent="0" algn="l">
              <a:buNone/>
              <a:defRPr sz="1600" b="0"/>
            </a:lvl1pPr>
            <a:lvl2pPr marL="742913" marR="0" indent="-285737" algn="ctr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FFCB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marL="742913" marR="0" lvl="1" indent="-285737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FFC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2D6C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3891495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4A77-C0EC-E90C-087A-E71757299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926541"/>
            <a:ext cx="10972800" cy="166304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AB453-76B0-1DBA-9EE3-645CA9804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35636"/>
            <a:ext cx="10972800" cy="474663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29D4B-20DA-C5A9-370C-5C556DC7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23F1A-779F-4295-3160-E943DBC0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49934F-55C5-A548-E041-1CB8C42DF0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2654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4116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665" y="1610518"/>
            <a:ext cx="5157787" cy="59384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665" y="2222065"/>
            <a:ext cx="5157786" cy="7029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7745948-92EA-3E8A-1DBC-45422E91850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209800" y="3262768"/>
            <a:ext cx="5157787" cy="59384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7155554-9334-F8D5-FA7F-80CF2FB3BC7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2209800" y="3874315"/>
            <a:ext cx="5157786" cy="7029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44C718E-DBD5-B640-39D2-7860AFE27FF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960666" y="4884397"/>
            <a:ext cx="5157787" cy="59384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B073C5F-2FFF-4B6A-E630-E112FB5B952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960666" y="5495944"/>
            <a:ext cx="5157786" cy="7029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9276F28-A527-C906-EE7C-5440E0C56B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31490" y="2031153"/>
            <a:ext cx="3650910" cy="365091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30843267-C01A-455A-D8A3-E8A7C6CFB0F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DAE6A71-9FA2-20A0-D992-DEBF7FF3301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5D3E6-EA9D-9DE8-6317-6DF86AEEDB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39138" y="6538913"/>
            <a:ext cx="3243262" cy="1825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821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9276F28-A527-C906-EE7C-5440E0C56B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22823" y="2004053"/>
            <a:ext cx="2746354" cy="2746354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2C780-6C1C-A81B-5B9E-735DFD6F43D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369902" y="4768114"/>
            <a:ext cx="3452196" cy="59384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29AB7CE-949B-41D7-A673-06B30968CD01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369902" y="5379661"/>
            <a:ext cx="3452194" cy="83063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1" name="Picture Placeholder 23">
            <a:extLst>
              <a:ext uri="{FF2B5EF4-FFF2-40B4-BE49-F238E27FC236}">
                <a16:creationId xmlns:a16="http://schemas.microsoft.com/office/drawing/2014/main" id="{DF95759B-DFBD-52FF-4B1E-1EFF531D300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40666" y="2004053"/>
            <a:ext cx="2746354" cy="2746354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C6C789A-7FB2-432A-6019-3F62E5386F2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987745" y="4768114"/>
            <a:ext cx="3452196" cy="59384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72CBAF-4BDE-95E9-99A1-9EDDBDEF84D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987745" y="5379661"/>
            <a:ext cx="3452194" cy="83063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6" name="Picture Placeholder 23">
            <a:extLst>
              <a:ext uri="{FF2B5EF4-FFF2-40B4-BE49-F238E27FC236}">
                <a16:creationId xmlns:a16="http://schemas.microsoft.com/office/drawing/2014/main" id="{17E0D596-964B-B199-1020-9CA46C3669D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14918" y="2004052"/>
            <a:ext cx="2746354" cy="2746354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F48CE7A-5E89-3480-B862-44BFAC429981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761997" y="4768113"/>
            <a:ext cx="3452196" cy="59384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8CF0CF5-EF6E-47A1-80D2-088122A0E64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61997" y="5379660"/>
            <a:ext cx="3452194" cy="83063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283A7A-4C73-A1F8-47BC-F89899355C4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39138" y="6538913"/>
            <a:ext cx="3243262" cy="1825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719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2C780-6C1C-A81B-5B9E-735DFD6F43D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369902" y="2660252"/>
            <a:ext cx="3452196" cy="59384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29AB7CE-949B-41D7-A673-06B30968CD01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369902" y="3271799"/>
            <a:ext cx="3452194" cy="83063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C6C789A-7FB2-432A-6019-3F62E5386F2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987745" y="2660252"/>
            <a:ext cx="3452196" cy="59384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72CBAF-4BDE-95E9-99A1-9EDDBDEF84D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7987745" y="3271799"/>
            <a:ext cx="3452194" cy="83063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F48CE7A-5E89-3480-B862-44BFAC429981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761997" y="2660251"/>
            <a:ext cx="3452196" cy="59384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8CF0CF5-EF6E-47A1-80D2-088122A0E64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61997" y="3271798"/>
            <a:ext cx="3452194" cy="83063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EA2C811-2433-C4B8-E818-972740C4960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9600" y="5692875"/>
            <a:ext cx="10972800" cy="53949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43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665" y="1610518"/>
            <a:ext cx="5157787" cy="59384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665" y="2222065"/>
            <a:ext cx="5157786" cy="8832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9276F28-A527-C906-EE7C-5440E0C56B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31490" y="2031153"/>
            <a:ext cx="3650910" cy="365091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2E382-FE6E-A17E-2B3A-9F3E4C7A7D2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517256" y="3121266"/>
            <a:ext cx="5157787" cy="59384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8A7E81-D817-3ABE-B656-52FF60EF020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1517256" y="3732813"/>
            <a:ext cx="5157786" cy="8832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47DD8-16D7-B434-07E6-BD26F45B6DE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2073847" y="4638571"/>
            <a:ext cx="5157787" cy="59384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114E8C-EF4A-11ED-19FB-2D8B5FEC3A6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2073847" y="5250118"/>
            <a:ext cx="5157786" cy="8832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31F54DF-E984-A005-B56B-B62147C13B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39138" y="6538913"/>
            <a:ext cx="3243262" cy="1825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7160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439" y="1925949"/>
            <a:ext cx="5157787" cy="59384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2439" y="2537496"/>
            <a:ext cx="5157786" cy="8832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2E382-FE6E-A17E-2B3A-9F3E4C7A7D2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426387" y="1925949"/>
            <a:ext cx="5157787" cy="59384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8A7E81-D817-3ABE-B656-52FF60EF020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426387" y="2537496"/>
            <a:ext cx="5157786" cy="8832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47DD8-16D7-B434-07E6-BD26F45B6DE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60665" y="3752680"/>
            <a:ext cx="5157787" cy="59384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114E8C-EF4A-11ED-19FB-2D8B5FEC3A6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60665" y="4364227"/>
            <a:ext cx="5157786" cy="8832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1C98F61-9164-7CDA-F0A4-B90327F23F7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26200" y="3752850"/>
            <a:ext cx="5156200" cy="2457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BA23-25B7-954B-D646-B91AE038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7362553" cy="1230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791D4-7662-2DFB-077F-25FC692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723-B8F5-CDD2-6B9D-229B99F0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21325FB-E0FE-AAA4-853C-618899B58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665" y="1925949"/>
            <a:ext cx="3259182" cy="59384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B210CD-96D1-D9FB-6DF0-62266CCB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665" y="2537496"/>
            <a:ext cx="3259180" cy="12151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2E382-FE6E-A17E-2B3A-9F3E4C7A7D2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712973" y="1925949"/>
            <a:ext cx="3259182" cy="59384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8A7E81-D817-3ABE-B656-52FF60EF0205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712973" y="2537495"/>
            <a:ext cx="3259180" cy="119747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47DD8-16D7-B434-07E6-BD26F45B6DE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60665" y="3752680"/>
            <a:ext cx="7011488" cy="59384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114E8C-EF4A-11ED-19FB-2D8B5FEC3A6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60665" y="4364227"/>
            <a:ext cx="7011488" cy="8832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BB6EDE2-F53E-7B97-FF80-7764EECA4C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85188" y="0"/>
            <a:ext cx="3706812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21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681E5-DE3E-1E52-3179-344AB5B2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537"/>
            <a:ext cx="10972800" cy="1230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A41B8-CF99-8A7C-E16D-CFEF1E09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89524-6BA7-0F2E-1749-175C6928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7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A9BF9B-4D95-1248-A865-085FB9B23E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0" y="0"/>
            <a:ext cx="1213654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C3CE2E-6456-7A42-9D2E-C4127374C934}"/>
              </a:ext>
            </a:extLst>
          </p:cNvPr>
          <p:cNvSpPr/>
          <p:nvPr userDrawn="1"/>
        </p:nvSpPr>
        <p:spPr>
          <a:xfrm>
            <a:off x="1" y="0"/>
            <a:ext cx="26035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240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887EB62-62C6-2C42-8C9D-9C784E3805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419" y="2902016"/>
            <a:ext cx="4261828" cy="10539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IT"/>
              <a:t>CLICK HERE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678661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488">
          <p15:clr>
            <a:srgbClr val="FBAE40"/>
          </p15:clr>
        </p15:guide>
        <p15:guide id="3" pos="295">
          <p15:clr>
            <a:srgbClr val="FBAE40"/>
          </p15:clr>
        </p15:guide>
        <p15:guide id="4" orient="horz" pos="282">
          <p15:clr>
            <a:srgbClr val="FBAE40"/>
          </p15:clr>
        </p15:guide>
        <p15:guide id="5" pos="41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6759F-66EA-8EE3-A2F4-F15BA2F9B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48357-3F2C-483C-C0FC-FD9FB673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30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A4A77-C0EC-E90C-087A-E71757299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926541"/>
            <a:ext cx="10972800" cy="166304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AB453-76B0-1DBA-9EE3-645CA9804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35636"/>
            <a:ext cx="10972800" cy="474663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29D4B-20DA-C5A9-370C-5C556DC7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0EC6-5648-844A-8827-911B0095903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23F1A-779F-4295-3160-E943DBC0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49934F-55C5-A548-E041-1CB8C42DF0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2654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3092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68666B-80B7-5FA5-FC9F-2F928A26B010}"/>
              </a:ext>
            </a:extLst>
          </p:cNvPr>
          <p:cNvSpPr/>
          <p:nvPr userDrawn="1"/>
        </p:nvSpPr>
        <p:spPr>
          <a:xfrm>
            <a:off x="6096000" y="0"/>
            <a:ext cx="3657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04343"/>
            <a:ext cx="5181600" cy="1325563"/>
          </a:xfrm>
        </p:spPr>
        <p:txBody>
          <a:bodyPr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A87BAAC-9384-2363-2089-821720F16D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000" y="1485900"/>
            <a:ext cx="3657600" cy="4457700"/>
          </a:xfrm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A0C2D1-06AD-3620-044D-2EAE71AC87AC}"/>
              </a:ext>
            </a:extLst>
          </p:cNvPr>
          <p:cNvCxnSpPr/>
          <p:nvPr userDrawn="1"/>
        </p:nvCxnSpPr>
        <p:spPr>
          <a:xfrm>
            <a:off x="1638300" y="571500"/>
            <a:ext cx="42672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C99D5D-5452-4897-02A9-A1B32F0BE968}"/>
              </a:ext>
            </a:extLst>
          </p:cNvPr>
          <p:cNvCxnSpPr/>
          <p:nvPr userDrawn="1"/>
        </p:nvCxnSpPr>
        <p:spPr>
          <a:xfrm>
            <a:off x="10096500" y="571500"/>
            <a:ext cx="125935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914400" y="571500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914400" y="658586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3331A5-D35A-E699-E3EA-6035EB0DCD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5185232"/>
            <a:ext cx="2971800" cy="36512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42CA476-8654-0542-5C0B-4F439516A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6800" y="5588228"/>
            <a:ext cx="2971800" cy="3651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72760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67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B735EAF-8052-DDCD-6CEC-D825479BEFD3}"/>
              </a:ext>
            </a:extLst>
          </p:cNvPr>
          <p:cNvSpPr/>
          <p:nvPr userDrawn="1"/>
        </p:nvSpPr>
        <p:spPr>
          <a:xfrm>
            <a:off x="6096000" y="0"/>
            <a:ext cx="3657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28" y="796698"/>
            <a:ext cx="6854371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B9F921-8097-7740-47FD-1905F9FE44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43545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EBCBD63-480F-D96C-B0DF-94EF264BA0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80716" y="2676257"/>
            <a:ext cx="2917371" cy="743178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3F1D198-945D-C96D-60E9-C0AEC5E296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80717" y="389046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DCD9B2A-F0BB-F9DB-CC75-2EC1683475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5800" y="389046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8651C4C-4AD1-19DA-CC78-BEC58707B5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02700" y="6573838"/>
            <a:ext cx="2870200" cy="2841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2271BA1-38C2-A7FE-AC76-8EC49BFBBE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95800" y="2676257"/>
            <a:ext cx="2917371" cy="743178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630785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2832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704">
          <p15:clr>
            <a:srgbClr val="FBAE40"/>
          </p15:clr>
        </p15:guide>
        <p15:guide id="7" orient="horz" pos="360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295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7C7D43-1CC3-3332-AEFC-59ABB023F7AC}"/>
              </a:ext>
            </a:extLst>
          </p:cNvPr>
          <p:cNvSpPr/>
          <p:nvPr userDrawn="1"/>
        </p:nvSpPr>
        <p:spPr>
          <a:xfrm>
            <a:off x="6096000" y="0"/>
            <a:ext cx="3657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0214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3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848048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3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6678385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609600" y="584664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609600" y="671750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799" y="267493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3" y="267493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F175D2-EEFE-E4BF-0E57-03025B8F8D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96200" y="1"/>
            <a:ext cx="44958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73C4E42-511B-EB94-CA0A-051B1A4A91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300" y="6573838"/>
            <a:ext cx="2870200" cy="284162"/>
          </a:xfr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38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32">
          <p15:clr>
            <a:srgbClr val="FBAE40"/>
          </p15:clr>
        </p15:guide>
        <p15:guide id="9" pos="4848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70AFB9-F87E-11AC-2B32-B5178FE34E78}"/>
              </a:ext>
            </a:extLst>
          </p:cNvPr>
          <p:cNvSpPr/>
          <p:nvPr userDrawn="1"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rgbClr val="F1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1442" y="268927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4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919352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3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414779-4CEE-EEAD-8A66-EE043E90B44F}"/>
              </a:ext>
            </a:extLst>
          </p:cNvPr>
          <p:cNvSpPr/>
          <p:nvPr userDrawn="1"/>
        </p:nvSpPr>
        <p:spPr>
          <a:xfrm>
            <a:off x="1611313" y="3215390"/>
            <a:ext cx="2638398" cy="36426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14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235A04-C2C9-A7DC-3FE5-1E7D27C0E1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4400" y="2627313"/>
            <a:ext cx="2525713" cy="33162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104C814-4179-5378-738C-F0AEB2D153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02700" y="6573838"/>
            <a:ext cx="2870200" cy="2841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326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655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15">
          <p15:clr>
            <a:srgbClr val="FBAE40"/>
          </p15:clr>
        </p15:guide>
        <p15:guide id="9" pos="2167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B883CC-094E-7039-9807-58F11002611B}"/>
              </a:ext>
            </a:extLst>
          </p:cNvPr>
          <p:cNvSpPr/>
          <p:nvPr userDrawn="1"/>
        </p:nvSpPr>
        <p:spPr>
          <a:xfrm>
            <a:off x="0" y="0"/>
            <a:ext cx="535898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267493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DDBBAD-B928-4819-64F5-80A5AECD71C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81500" y="2171699"/>
            <a:ext cx="2971800" cy="454977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B3586BE-78C6-E426-9F3C-F59381E5CD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02700" y="6573838"/>
            <a:ext cx="2870200" cy="2841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081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5" pos="4632">
          <p15:clr>
            <a:srgbClr val="FBAE40"/>
          </p15:clr>
        </p15:guide>
        <p15:guide id="6" orient="horz" pos="1368">
          <p15:clr>
            <a:srgbClr val="FBAE40"/>
          </p15:clr>
        </p15:guide>
        <p15:guide id="7" orient="horz" pos="360">
          <p15:clr>
            <a:srgbClr val="FBAE40"/>
          </p15:clr>
        </p15:guide>
        <p15:guide id="9" pos="2760">
          <p15:clr>
            <a:srgbClr val="FBAE40"/>
          </p15:clr>
        </p15:guide>
        <p15:guide id="11" pos="7159">
          <p15:clr>
            <a:srgbClr val="FBAE40"/>
          </p15:clr>
        </p15:guide>
        <p15:guide id="12" pos="672">
          <p15:clr>
            <a:srgbClr val="FBAE40"/>
          </p15:clr>
        </p15:guide>
        <p15:guide id="14" orient="horz" pos="2448">
          <p15:clr>
            <a:srgbClr val="FBAE40"/>
          </p15:clr>
        </p15:guide>
        <p15:guide id="15" pos="705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949CF9-AE80-D4A2-E0FC-126A4E8ECBCB}"/>
              </a:ext>
            </a:extLst>
          </p:cNvPr>
          <p:cNvSpPr/>
          <p:nvPr userDrawn="1"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rgbClr val="F1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546" y="4618037"/>
            <a:ext cx="9314540" cy="1325563"/>
          </a:xfrm>
        </p:spPr>
        <p:txBody>
          <a:bodyPr anchor="b">
            <a:noAutofit/>
          </a:bodyPr>
          <a:lstStyle>
            <a:lvl1pPr algn="r"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797" y="914400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3" y="914400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9" y="914400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2098221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2098221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2098221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461991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5" pos="4560">
          <p15:clr>
            <a:srgbClr val="FBAE40"/>
          </p15:clr>
        </p15:guide>
        <p15:guide id="7" orient="horz" pos="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0C39A9-0D78-844A-B697-16AC5CF026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FB245C-8DFA-9445-BF41-AE2ABA97AA44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13FC22-89E5-EE49-A686-DEC38A428F4D}"/>
              </a:ext>
            </a:extLst>
          </p:cNvPr>
          <p:cNvSpPr/>
          <p:nvPr userDrawn="1"/>
        </p:nvSpPr>
        <p:spPr>
          <a:xfrm>
            <a:off x="0" y="6711518"/>
            <a:ext cx="12192000" cy="146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2400">
              <a:solidFill>
                <a:schemeClr val="accent6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8D2AFA4-96B8-9445-A0BD-C2A3C7B9FF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227" y="4687656"/>
            <a:ext cx="5375085" cy="9467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err="1"/>
              <a:t>mail@abilab.it</a:t>
            </a:r>
            <a:endParaRPr lang="en-US"/>
          </a:p>
        </p:txBody>
      </p:sp>
      <p:sp>
        <p:nvSpPr>
          <p:cNvPr id="10" name="Title 25">
            <a:extLst>
              <a:ext uri="{FF2B5EF4-FFF2-40B4-BE49-F238E27FC236}">
                <a16:creationId xmlns:a16="http://schemas.microsoft.com/office/drawing/2014/main" id="{A57A26F9-623B-0F43-950F-307F802AB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228" y="1992701"/>
            <a:ext cx="8159748" cy="2207999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100000"/>
              </a:lnSpc>
              <a:defRPr sz="6400" b="1" i="0" cap="none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Grazie! (</a:t>
            </a:r>
            <a:r>
              <a:rPr lang="it-IT" err="1"/>
              <a:t>Edit</a:t>
            </a:r>
            <a:r>
              <a:rPr lang="it-IT"/>
              <a:t> </a:t>
            </a:r>
            <a:r>
              <a:rPr lang="it-IT" err="1"/>
              <a:t>this</a:t>
            </a:r>
            <a:r>
              <a:rPr lang="it-IT"/>
              <a:t>)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E1FB96-8C3E-0643-87A6-0250B6F456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955" b="45154"/>
          <a:stretch/>
        </p:blipFill>
        <p:spPr>
          <a:xfrm>
            <a:off x="3892203" y="3096700"/>
            <a:ext cx="8299796" cy="3761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5A7053-2059-9F4F-B340-F1D6DA8668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92" y="449295"/>
            <a:ext cx="1276347" cy="3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54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488">
          <p15:clr>
            <a:srgbClr val="FBAE40"/>
          </p15:clr>
        </p15:guide>
        <p15:guide id="3" pos="295">
          <p15:clr>
            <a:srgbClr val="FBAE40"/>
          </p15:clr>
        </p15:guide>
        <p15:guide id="4" orient="horz" pos="282">
          <p15:clr>
            <a:srgbClr val="FBAE40"/>
          </p15:clr>
        </p15:guide>
        <p15:guide id="5" pos="415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960C-86A7-6728-9263-973B76A8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659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002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68666B-80B7-5FA5-FC9F-2F928A26B010}"/>
              </a:ext>
            </a:extLst>
          </p:cNvPr>
          <p:cNvSpPr/>
          <p:nvPr userDrawn="1"/>
        </p:nvSpPr>
        <p:spPr>
          <a:xfrm>
            <a:off x="6096000" y="0"/>
            <a:ext cx="3657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04343"/>
            <a:ext cx="5181600" cy="1325563"/>
          </a:xfrm>
        </p:spPr>
        <p:txBody>
          <a:bodyPr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A87BAAC-9384-2363-2089-821720F16D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000" y="1485900"/>
            <a:ext cx="3657600" cy="4457700"/>
          </a:xfrm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A0C2D1-06AD-3620-044D-2EAE71AC87AC}"/>
              </a:ext>
            </a:extLst>
          </p:cNvPr>
          <p:cNvCxnSpPr/>
          <p:nvPr userDrawn="1"/>
        </p:nvCxnSpPr>
        <p:spPr>
          <a:xfrm>
            <a:off x="1638300" y="571500"/>
            <a:ext cx="42672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C99D5D-5452-4897-02A9-A1B32F0BE968}"/>
              </a:ext>
            </a:extLst>
          </p:cNvPr>
          <p:cNvCxnSpPr/>
          <p:nvPr userDrawn="1"/>
        </p:nvCxnSpPr>
        <p:spPr>
          <a:xfrm>
            <a:off x="10096500" y="571500"/>
            <a:ext cx="125935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914400" y="571500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914400" y="658586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3331A5-D35A-E699-E3EA-6035EB0DCD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5185232"/>
            <a:ext cx="2971800" cy="36512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42CA476-8654-0542-5C0B-4F439516A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6800" y="5588228"/>
            <a:ext cx="2971800" cy="3651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2423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67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ue Colonne+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</a:t>
            </a:r>
            <a:r>
              <a:rPr lang="it-IT" err="1"/>
              <a:t>title</a:t>
            </a:r>
            <a:r>
              <a:rPr lang="it-IT"/>
              <a:t>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214707" y="6456440"/>
            <a:ext cx="401560" cy="401560"/>
          </a:xfrm>
          <a:prstGeom prst="rect">
            <a:avLst/>
          </a:prstGeom>
        </p:spPr>
        <p:txBody>
          <a:bodyPr/>
          <a:lstStyle/>
          <a:p>
            <a:fld id="{7C82378E-73BB-5342-A055-56BDFDE9791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909F2AD-FE0A-D542-AD5C-009B838E8F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921" y="1044000"/>
            <a:ext cx="5248721" cy="5112000"/>
          </a:xfrm>
          <a:prstGeom prst="rect">
            <a:avLst/>
          </a:prstGeom>
          <a:solidFill>
            <a:schemeClr val="accent4"/>
          </a:solidFill>
        </p:spPr>
        <p:txBody>
          <a:bodyPr vert="horz" lIns="360000" tIns="360000" rIns="360000" bIns="360000" numCol="1" spcCol="720000"/>
          <a:lstStyle>
            <a:lvl1pPr marL="0" indent="0" algn="l">
              <a:lnSpc>
                <a:spcPct val="120000"/>
              </a:lnSpc>
              <a:buFontTx/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09570" indent="0">
              <a:lnSpc>
                <a:spcPct val="200000"/>
              </a:lnSpc>
              <a:buFontTx/>
              <a:buNone/>
              <a:defRPr sz="1600">
                <a:latin typeface="Intro Book"/>
                <a:cs typeface="Intro Book"/>
              </a:defRPr>
            </a:lvl2pPr>
            <a:lvl3pPr marL="1219139" indent="0">
              <a:buFontTx/>
              <a:buNone/>
              <a:defRPr sz="1600">
                <a:latin typeface="Intro Light"/>
                <a:cs typeface="Intro Light"/>
              </a:defRPr>
            </a:lvl3pPr>
            <a:lvl4pPr marL="1828709" indent="0">
              <a:buFontTx/>
              <a:buNone/>
              <a:defRPr sz="1600">
                <a:latin typeface="Intro Light"/>
                <a:cs typeface="Intro Light"/>
              </a:defRPr>
            </a:lvl4pPr>
            <a:lvl5pPr marL="2438278" indent="0">
              <a:buFontTx/>
              <a:buNone/>
              <a:defRPr sz="1600">
                <a:latin typeface="Intro Light"/>
                <a:cs typeface="Intro Light"/>
              </a:defRPr>
            </a:lvl5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0CAA8E4-57AC-974D-98C3-EC1AF44E2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780" y="1043998"/>
            <a:ext cx="5562001" cy="511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867"/>
            </a:lvl3pPr>
            <a:lvl4pPr marL="1828709" indent="0">
              <a:buNone/>
              <a:defRPr sz="1867"/>
            </a:lvl4pPr>
            <a:lvl5pPr marL="2438278" indent="0">
              <a:buNone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text </a:t>
            </a:r>
            <a:r>
              <a:rPr lang="it-IT" err="1"/>
              <a:t>styles</a:t>
            </a:r>
            <a:endParaRPr lang="it-IT"/>
          </a:p>
          <a:p>
            <a:pPr lvl="0"/>
            <a:r>
              <a:rPr lang="it-IT"/>
              <a:t>Second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Fourth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Fifth</a:t>
            </a:r>
            <a:r>
              <a:rPr lang="it-IT"/>
              <a:t> </a:t>
            </a:r>
            <a:r>
              <a:rPr lang="it-IT" err="1"/>
              <a:t>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82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ue Colonne+Highlight (grigi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</a:t>
            </a:r>
            <a:r>
              <a:rPr lang="it-IT" err="1"/>
              <a:t>title</a:t>
            </a:r>
            <a:r>
              <a:rPr lang="it-IT"/>
              <a:t>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214707" y="6456440"/>
            <a:ext cx="401560" cy="401560"/>
          </a:xfrm>
          <a:prstGeom prst="rect">
            <a:avLst/>
          </a:prstGeom>
        </p:spPr>
        <p:txBody>
          <a:bodyPr/>
          <a:lstStyle/>
          <a:p>
            <a:fld id="{7C82378E-73BB-5342-A055-56BDFDE9791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909F2AD-FE0A-D542-AD5C-009B838E8F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921" y="1044000"/>
            <a:ext cx="5248721" cy="5112000"/>
          </a:xfrm>
          <a:prstGeom prst="rect">
            <a:avLst/>
          </a:prstGeom>
          <a:solidFill>
            <a:schemeClr val="bg2"/>
          </a:solidFill>
        </p:spPr>
        <p:txBody>
          <a:bodyPr vert="horz" lIns="360000" tIns="360000" rIns="360000" bIns="360000" numCol="1" spcCol="720000"/>
          <a:lstStyle>
            <a:lvl1pPr marL="0" indent="0" algn="l">
              <a:lnSpc>
                <a:spcPct val="120000"/>
              </a:lnSpc>
              <a:buFontTx/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09570" indent="0">
              <a:lnSpc>
                <a:spcPct val="200000"/>
              </a:lnSpc>
              <a:buFontTx/>
              <a:buNone/>
              <a:defRPr sz="1600">
                <a:latin typeface="Intro Book"/>
                <a:cs typeface="Intro Book"/>
              </a:defRPr>
            </a:lvl2pPr>
            <a:lvl3pPr marL="1219139" indent="0">
              <a:buFontTx/>
              <a:buNone/>
              <a:defRPr sz="1600">
                <a:latin typeface="Intro Light"/>
                <a:cs typeface="Intro Light"/>
              </a:defRPr>
            </a:lvl3pPr>
            <a:lvl4pPr marL="1828709" indent="0">
              <a:buFontTx/>
              <a:buNone/>
              <a:defRPr sz="1600">
                <a:latin typeface="Intro Light"/>
                <a:cs typeface="Intro Light"/>
              </a:defRPr>
            </a:lvl4pPr>
            <a:lvl5pPr marL="2438278" indent="0">
              <a:buFontTx/>
              <a:buNone/>
              <a:defRPr sz="1600">
                <a:latin typeface="Intro Light"/>
                <a:cs typeface="Intro Light"/>
              </a:defRPr>
            </a:lvl5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0CAA8E4-57AC-974D-98C3-EC1AF44E2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780" y="1043998"/>
            <a:ext cx="5562001" cy="511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867"/>
            </a:lvl3pPr>
            <a:lvl4pPr marL="1828709" indent="0">
              <a:buNone/>
              <a:defRPr sz="1867"/>
            </a:lvl4pPr>
            <a:lvl5pPr marL="2438278" indent="0">
              <a:buNone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text </a:t>
            </a:r>
            <a:r>
              <a:rPr lang="it-IT" err="1"/>
              <a:t>styles</a:t>
            </a:r>
            <a:endParaRPr lang="it-IT"/>
          </a:p>
          <a:p>
            <a:pPr lvl="0"/>
            <a:r>
              <a:rPr lang="it-IT"/>
              <a:t>Second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Fourth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Fifth</a:t>
            </a:r>
            <a:r>
              <a:rPr lang="it-IT"/>
              <a:t> </a:t>
            </a:r>
            <a:r>
              <a:rPr lang="it-IT" err="1"/>
              <a:t>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sto+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</a:t>
            </a:r>
            <a:r>
              <a:rPr lang="it-IT" err="1"/>
              <a:t>title</a:t>
            </a:r>
            <a:r>
              <a:rPr lang="it-IT"/>
              <a:t>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1776" y="1044000"/>
            <a:ext cx="11124000" cy="2431490"/>
          </a:xfrm>
          <a:prstGeom prst="rect">
            <a:avLst/>
          </a:prstGeom>
        </p:spPr>
        <p:txBody>
          <a:bodyPr vert="horz" numCol="1"/>
          <a:lstStyle>
            <a:lvl1pPr marL="0" indent="0">
              <a:lnSpc>
                <a:spcPct val="120000"/>
              </a:lnSpc>
              <a:buFontTx/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09570" indent="0">
              <a:lnSpc>
                <a:spcPct val="200000"/>
              </a:lnSpc>
              <a:buFontTx/>
              <a:buNone/>
              <a:defRPr sz="1600">
                <a:latin typeface="Intro Book"/>
                <a:cs typeface="Intro Book"/>
              </a:defRPr>
            </a:lvl2pPr>
            <a:lvl3pPr marL="1219139" indent="0">
              <a:buFontTx/>
              <a:buNone/>
              <a:defRPr sz="1600">
                <a:latin typeface="Intro Light"/>
                <a:cs typeface="Intro Light"/>
              </a:defRPr>
            </a:lvl3pPr>
            <a:lvl4pPr marL="1828709" indent="0">
              <a:buFontTx/>
              <a:buNone/>
              <a:defRPr sz="1600">
                <a:latin typeface="Intro Light"/>
                <a:cs typeface="Intro Light"/>
              </a:defRPr>
            </a:lvl4pPr>
            <a:lvl5pPr marL="2438278" indent="0">
              <a:buFontTx/>
              <a:buNone/>
              <a:defRPr sz="1600">
                <a:latin typeface="Intro Light"/>
                <a:cs typeface="Intro Light"/>
              </a:defRPr>
            </a:lvl5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text </a:t>
            </a:r>
            <a:r>
              <a:rPr lang="it-IT" err="1"/>
              <a:t>styles</a:t>
            </a:r>
            <a:endParaRPr lang="it-IT"/>
          </a:p>
          <a:p>
            <a:pPr lvl="0"/>
            <a:r>
              <a:rPr lang="it-IT"/>
              <a:t>Second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Fourth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Fifth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EEBE82-828D-374A-8195-8CA468B052C0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>
          <a:xfrm>
            <a:off x="11214707" y="6456440"/>
            <a:ext cx="401559" cy="401559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en-IT"/>
            </a:defPPr>
            <a:lvl1pPr marL="0" algn="ctr" defTabSz="914400" rtl="0" eaLnBrk="1" latinLnBrk="0" hangingPunct="1">
              <a:defRPr sz="1200" b="0" kern="12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82378E-73BB-5342-A055-56BDFDE9791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B20A151-6F70-1946-8E8A-9560E7E7E8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776" y="3724508"/>
            <a:ext cx="11137944" cy="2431490"/>
          </a:xfrm>
          <a:prstGeom prst="rect">
            <a:avLst/>
          </a:prstGeom>
          <a:solidFill>
            <a:schemeClr val="accent4"/>
          </a:solidFill>
        </p:spPr>
        <p:txBody>
          <a:bodyPr vert="horz" lIns="360000" tIns="360000" rIns="360000" bIns="360000" numCol="1" spcCol="720000"/>
          <a:lstStyle>
            <a:lvl1pPr marL="0" indent="0" algn="l">
              <a:lnSpc>
                <a:spcPct val="120000"/>
              </a:lnSpc>
              <a:buFontTx/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09570" indent="0">
              <a:lnSpc>
                <a:spcPct val="200000"/>
              </a:lnSpc>
              <a:buFontTx/>
              <a:buNone/>
              <a:defRPr sz="1600">
                <a:latin typeface="Intro Book"/>
                <a:cs typeface="Intro Book"/>
              </a:defRPr>
            </a:lvl2pPr>
            <a:lvl3pPr marL="1219139" indent="0">
              <a:buFontTx/>
              <a:buNone/>
              <a:defRPr sz="1600">
                <a:latin typeface="Intro Light"/>
                <a:cs typeface="Intro Light"/>
              </a:defRPr>
            </a:lvl3pPr>
            <a:lvl4pPr marL="1828709" indent="0">
              <a:buFontTx/>
              <a:buNone/>
              <a:defRPr sz="1600">
                <a:latin typeface="Intro Light"/>
                <a:cs typeface="Intro Light"/>
              </a:defRPr>
            </a:lvl4pPr>
            <a:lvl5pPr marL="2438278" indent="0">
              <a:buFontTx/>
              <a:buNone/>
              <a:defRPr sz="1600">
                <a:latin typeface="Intro Light"/>
                <a:cs typeface="Intro Light"/>
              </a:defRPr>
            </a:lvl5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</a:t>
            </a:r>
          </a:p>
        </p:txBody>
      </p:sp>
    </p:spTree>
    <p:extLst>
      <p:ext uri="{BB962C8B-B14F-4D97-AF65-F5344CB8AC3E}">
        <p14:creationId xmlns:p14="http://schemas.microsoft.com/office/powerpoint/2010/main" val="2672599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Grafici+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</a:t>
            </a:r>
            <a:r>
              <a:rPr lang="it-IT" err="1"/>
              <a:t>title</a:t>
            </a:r>
            <a:r>
              <a:rPr lang="it-IT"/>
              <a:t>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669" y="1078490"/>
            <a:ext cx="5254335" cy="37719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09570" indent="0">
              <a:buNone/>
              <a:defRPr sz="1867">
                <a:latin typeface="Intro Book"/>
                <a:cs typeface="Intro Book"/>
              </a:defRPr>
            </a:lvl2pPr>
            <a:lvl3pPr marL="1219139" indent="0">
              <a:buNone/>
              <a:defRPr sz="1867">
                <a:latin typeface="Intro Book"/>
                <a:cs typeface="Intro Book"/>
              </a:defRPr>
            </a:lvl3pPr>
            <a:lvl4pPr marL="1828709" indent="0">
              <a:buNone/>
              <a:defRPr sz="1867">
                <a:latin typeface="Intro Book"/>
                <a:cs typeface="Intro Book"/>
              </a:defRPr>
            </a:lvl4pPr>
            <a:lvl5pPr marL="2438278" indent="0">
              <a:buNone/>
              <a:defRPr sz="1867">
                <a:latin typeface="Intro Book"/>
                <a:cs typeface="Intro Book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text </a:t>
            </a:r>
            <a:r>
              <a:rPr lang="it-IT" err="1"/>
              <a:t>styles</a:t>
            </a:r>
            <a:endParaRPr lang="it-IT"/>
          </a:p>
          <a:p>
            <a:pPr lvl="0"/>
            <a:r>
              <a:rPr lang="it-IT"/>
              <a:t>Second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Fourth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Fifth</a:t>
            </a:r>
            <a:r>
              <a:rPr lang="it-IT"/>
              <a:t> </a:t>
            </a:r>
            <a:r>
              <a:rPr lang="it-IT" err="1"/>
              <a:t>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1931" y="1078490"/>
            <a:ext cx="5254335" cy="37719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867"/>
            </a:lvl3pPr>
            <a:lvl4pPr marL="1828709" indent="0">
              <a:buNone/>
              <a:defRPr sz="1867"/>
            </a:lvl4pPr>
            <a:lvl5pPr marL="2438278" indent="0">
              <a:buNone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text </a:t>
            </a:r>
            <a:r>
              <a:rPr lang="it-IT" err="1"/>
              <a:t>styles</a:t>
            </a:r>
            <a:endParaRPr lang="it-IT"/>
          </a:p>
          <a:p>
            <a:pPr lvl="0"/>
            <a:r>
              <a:rPr lang="it-IT"/>
              <a:t>Second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Fourth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Fifth</a:t>
            </a:r>
            <a:r>
              <a:rPr lang="it-IT"/>
              <a:t> </a:t>
            </a:r>
            <a:r>
              <a:rPr lang="it-IT" err="1"/>
              <a:t>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707" y="6456440"/>
            <a:ext cx="401559" cy="401559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en-IT"/>
            </a:defPPr>
            <a:lvl1pPr marL="0" algn="ctr" defTabSz="914400" rtl="0" eaLnBrk="1" latinLnBrk="0" hangingPunct="1">
              <a:defRPr sz="1200" b="0" kern="12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82378E-73BB-5342-A055-56BDFDE9791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561C5EF-5F4A-8546-A2B4-4578829077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68" y="4951140"/>
            <a:ext cx="11086051" cy="1405055"/>
          </a:xfrm>
          <a:prstGeom prst="rect">
            <a:avLst/>
          </a:prstGeom>
          <a:solidFill>
            <a:schemeClr val="accent4"/>
          </a:solidFill>
        </p:spPr>
        <p:txBody>
          <a:bodyPr vert="horz" lIns="360000" tIns="360000" rIns="360000" bIns="360000" numCol="1" spcCol="720000" anchor="ctr"/>
          <a:lstStyle>
            <a:lvl1pPr marL="0" indent="0" algn="l">
              <a:lnSpc>
                <a:spcPct val="120000"/>
              </a:lnSpc>
              <a:buFontTx/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09570" indent="0">
              <a:lnSpc>
                <a:spcPct val="200000"/>
              </a:lnSpc>
              <a:buFontTx/>
              <a:buNone/>
              <a:defRPr sz="1600">
                <a:latin typeface="Intro Book"/>
                <a:cs typeface="Intro Book"/>
              </a:defRPr>
            </a:lvl2pPr>
            <a:lvl3pPr marL="1219139" indent="0">
              <a:buFontTx/>
              <a:buNone/>
              <a:defRPr sz="1600">
                <a:latin typeface="Intro Light"/>
                <a:cs typeface="Intro Light"/>
              </a:defRPr>
            </a:lvl3pPr>
            <a:lvl4pPr marL="1828709" indent="0">
              <a:buFontTx/>
              <a:buNone/>
              <a:defRPr sz="1600">
                <a:latin typeface="Intro Light"/>
                <a:cs typeface="Intro Light"/>
              </a:defRPr>
            </a:lvl4pPr>
            <a:lvl5pPr marL="2438278" indent="0">
              <a:buFontTx/>
              <a:buNone/>
              <a:defRPr sz="1600">
                <a:latin typeface="Intro Light"/>
                <a:cs typeface="Intro Light"/>
              </a:defRPr>
            </a:lvl5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</a:t>
            </a:r>
          </a:p>
        </p:txBody>
      </p:sp>
    </p:spTree>
    <p:extLst>
      <p:ext uri="{BB962C8B-B14F-4D97-AF65-F5344CB8AC3E}">
        <p14:creationId xmlns:p14="http://schemas.microsoft.com/office/powerpoint/2010/main" val="952475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Grafici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</a:t>
            </a:r>
            <a:r>
              <a:rPr lang="it-IT" err="1"/>
              <a:t>title</a:t>
            </a:r>
            <a:r>
              <a:rPr lang="it-IT"/>
              <a:t>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669" y="2550451"/>
            <a:ext cx="5254335" cy="37719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09570" indent="0">
              <a:buNone/>
              <a:defRPr sz="1867">
                <a:latin typeface="Intro Book"/>
                <a:cs typeface="Intro Book"/>
              </a:defRPr>
            </a:lvl2pPr>
            <a:lvl3pPr marL="1219139" indent="0">
              <a:buNone/>
              <a:defRPr sz="1867">
                <a:latin typeface="Intro Book"/>
                <a:cs typeface="Intro Book"/>
              </a:defRPr>
            </a:lvl3pPr>
            <a:lvl4pPr marL="1828709" indent="0">
              <a:buNone/>
              <a:defRPr sz="1867">
                <a:latin typeface="Intro Book"/>
                <a:cs typeface="Intro Book"/>
              </a:defRPr>
            </a:lvl4pPr>
            <a:lvl5pPr marL="2438278" indent="0">
              <a:buNone/>
              <a:defRPr sz="1867">
                <a:latin typeface="Intro Book"/>
                <a:cs typeface="Intro Book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text </a:t>
            </a:r>
            <a:r>
              <a:rPr lang="it-IT" err="1"/>
              <a:t>styles</a:t>
            </a:r>
            <a:endParaRPr lang="it-IT"/>
          </a:p>
          <a:p>
            <a:pPr lvl="0"/>
            <a:r>
              <a:rPr lang="it-IT"/>
              <a:t>Second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Fourth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Fifth</a:t>
            </a:r>
            <a:r>
              <a:rPr lang="it-IT"/>
              <a:t> </a:t>
            </a:r>
            <a:r>
              <a:rPr lang="it-IT" err="1"/>
              <a:t>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1931" y="2550451"/>
            <a:ext cx="5254335" cy="37719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867"/>
            </a:lvl3pPr>
            <a:lvl4pPr marL="1828709" indent="0">
              <a:buNone/>
              <a:defRPr sz="1867"/>
            </a:lvl4pPr>
            <a:lvl5pPr marL="2438278" indent="0">
              <a:buNone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text </a:t>
            </a:r>
            <a:r>
              <a:rPr lang="it-IT" err="1"/>
              <a:t>styles</a:t>
            </a:r>
            <a:endParaRPr lang="it-IT"/>
          </a:p>
          <a:p>
            <a:pPr lvl="0"/>
            <a:r>
              <a:rPr lang="it-IT"/>
              <a:t>Second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Fourth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Fifth</a:t>
            </a:r>
            <a:r>
              <a:rPr lang="it-IT"/>
              <a:t> </a:t>
            </a:r>
            <a:r>
              <a:rPr lang="it-IT" err="1"/>
              <a:t>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707" y="6456440"/>
            <a:ext cx="401559" cy="401559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en-IT"/>
            </a:defPPr>
            <a:lvl1pPr marL="0" algn="ctr" defTabSz="914400" rtl="0" eaLnBrk="1" latinLnBrk="0" hangingPunct="1">
              <a:defRPr sz="1200" b="0" kern="12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82378E-73BB-5342-A055-56BDFDE9791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68B5464-C6A3-734B-AE42-CE54A5D288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68" y="1044000"/>
            <a:ext cx="11072107" cy="1372382"/>
          </a:xfrm>
          <a:prstGeom prst="rect">
            <a:avLst/>
          </a:prstGeom>
        </p:spPr>
        <p:txBody>
          <a:bodyPr vert="horz" numCol="1"/>
          <a:lstStyle>
            <a:lvl1pPr marL="0" indent="0">
              <a:lnSpc>
                <a:spcPct val="120000"/>
              </a:lnSpc>
              <a:buFontTx/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09570" indent="0">
              <a:lnSpc>
                <a:spcPct val="200000"/>
              </a:lnSpc>
              <a:buFontTx/>
              <a:buNone/>
              <a:defRPr sz="1600">
                <a:latin typeface="Intro Book"/>
                <a:cs typeface="Intro Book"/>
              </a:defRPr>
            </a:lvl2pPr>
            <a:lvl3pPr marL="1219139" indent="0">
              <a:buFontTx/>
              <a:buNone/>
              <a:defRPr sz="1600">
                <a:latin typeface="Intro Light"/>
                <a:cs typeface="Intro Light"/>
              </a:defRPr>
            </a:lvl3pPr>
            <a:lvl4pPr marL="1828709" indent="0">
              <a:buFontTx/>
              <a:buNone/>
              <a:defRPr sz="1600">
                <a:latin typeface="Intro Light"/>
                <a:cs typeface="Intro Light"/>
              </a:defRPr>
            </a:lvl4pPr>
            <a:lvl5pPr marL="2438278" indent="0">
              <a:buFontTx/>
              <a:buNone/>
              <a:defRPr sz="1600">
                <a:latin typeface="Intro Light"/>
                <a:cs typeface="Intro Light"/>
              </a:defRPr>
            </a:lvl5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text </a:t>
            </a:r>
            <a:r>
              <a:rPr lang="it-IT" err="1"/>
              <a:t>styles</a:t>
            </a:r>
            <a:endParaRPr lang="it-IT"/>
          </a:p>
          <a:p>
            <a:pPr lvl="0"/>
            <a:r>
              <a:rPr lang="it-IT"/>
              <a:t>Second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751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294704-84CB-4FC0-B695-B02C34DBE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63124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677832"/>
            <a:ext cx="10972800" cy="177894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44081514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ue Colonne+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</a:t>
            </a:r>
            <a:r>
              <a:rPr lang="it-IT" err="1"/>
              <a:t>title</a:t>
            </a:r>
            <a:r>
              <a:rPr lang="it-IT"/>
              <a:t>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214707" y="6456440"/>
            <a:ext cx="401560" cy="401560"/>
          </a:xfrm>
          <a:prstGeom prst="rect">
            <a:avLst/>
          </a:prstGeom>
        </p:spPr>
        <p:txBody>
          <a:bodyPr/>
          <a:lstStyle/>
          <a:p>
            <a:fld id="{7C82378E-73BB-5342-A055-56BDFDE9791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909F2AD-FE0A-D542-AD5C-009B838E8F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921" y="1044000"/>
            <a:ext cx="5248721" cy="5112000"/>
          </a:xfrm>
          <a:prstGeom prst="rect">
            <a:avLst/>
          </a:prstGeom>
          <a:solidFill>
            <a:schemeClr val="accent4"/>
          </a:solidFill>
        </p:spPr>
        <p:txBody>
          <a:bodyPr vert="horz" lIns="360000" tIns="360000" rIns="360000" bIns="360000" numCol="1" spcCol="720000"/>
          <a:lstStyle>
            <a:lvl1pPr marL="0" indent="0" algn="l">
              <a:lnSpc>
                <a:spcPct val="120000"/>
              </a:lnSpc>
              <a:buFontTx/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09570" indent="0">
              <a:lnSpc>
                <a:spcPct val="200000"/>
              </a:lnSpc>
              <a:buFontTx/>
              <a:buNone/>
              <a:defRPr sz="1600">
                <a:latin typeface="Intro Book"/>
                <a:cs typeface="Intro Book"/>
              </a:defRPr>
            </a:lvl2pPr>
            <a:lvl3pPr marL="1219139" indent="0">
              <a:buFontTx/>
              <a:buNone/>
              <a:defRPr sz="1600">
                <a:latin typeface="Intro Light"/>
                <a:cs typeface="Intro Light"/>
              </a:defRPr>
            </a:lvl3pPr>
            <a:lvl4pPr marL="1828709" indent="0">
              <a:buFontTx/>
              <a:buNone/>
              <a:defRPr sz="1600">
                <a:latin typeface="Intro Light"/>
                <a:cs typeface="Intro Light"/>
              </a:defRPr>
            </a:lvl4pPr>
            <a:lvl5pPr marL="2438278" indent="0">
              <a:buFontTx/>
              <a:buNone/>
              <a:defRPr sz="1600">
                <a:latin typeface="Intro Light"/>
                <a:cs typeface="Intro Light"/>
              </a:defRPr>
            </a:lvl5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0CAA8E4-57AC-974D-98C3-EC1AF44E2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780" y="1043998"/>
            <a:ext cx="5562001" cy="511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867"/>
            </a:lvl3pPr>
            <a:lvl4pPr marL="1828709" indent="0">
              <a:buNone/>
              <a:defRPr sz="1867"/>
            </a:lvl4pPr>
            <a:lvl5pPr marL="2438278" indent="0">
              <a:buNone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text </a:t>
            </a:r>
            <a:r>
              <a:rPr lang="it-IT" err="1"/>
              <a:t>styles</a:t>
            </a:r>
            <a:endParaRPr lang="it-IT"/>
          </a:p>
          <a:p>
            <a:pPr lvl="0"/>
            <a:r>
              <a:rPr lang="it-IT"/>
              <a:t>Second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Fourth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Fifth</a:t>
            </a:r>
            <a:r>
              <a:rPr lang="it-IT"/>
              <a:t> </a:t>
            </a:r>
            <a:r>
              <a:rPr lang="it-IT" err="1"/>
              <a:t>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10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7036D01-16F6-44A9-A462-72AFE98A02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EBC7815-98A1-C74D-8E4A-DA19DA75151D}"/>
              </a:ext>
            </a:extLst>
          </p:cNvPr>
          <p:cNvSpPr/>
          <p:nvPr userDrawn="1"/>
        </p:nvSpPr>
        <p:spPr>
          <a:xfrm>
            <a:off x="-1" y="-1"/>
            <a:ext cx="12192000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A19CB9-88A0-AD40-A5CD-8D5DFEC00727}"/>
              </a:ext>
            </a:extLst>
          </p:cNvPr>
          <p:cNvSpPr/>
          <p:nvPr userDrawn="1"/>
        </p:nvSpPr>
        <p:spPr>
          <a:xfrm>
            <a:off x="0" y="6711518"/>
            <a:ext cx="12192000" cy="146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2400">
              <a:solidFill>
                <a:schemeClr val="accent6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95CFAA5-15E0-9A46-AEF0-3115243954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2013" y="4199926"/>
            <a:ext cx="5375085" cy="9467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err="1"/>
              <a:t>Autore</a:t>
            </a:r>
            <a:endParaRPr lang="en-GB"/>
          </a:p>
          <a:p>
            <a:r>
              <a:rPr lang="en-GB" err="1"/>
              <a:t>Ruolo</a:t>
            </a:r>
            <a:endParaRPr lang="en-US"/>
          </a:p>
        </p:txBody>
      </p:sp>
      <p:sp>
        <p:nvSpPr>
          <p:cNvPr id="12" name="Title 25">
            <a:extLst>
              <a:ext uri="{FF2B5EF4-FFF2-40B4-BE49-F238E27FC236}">
                <a16:creationId xmlns:a16="http://schemas.microsoft.com/office/drawing/2014/main" id="{252B4F22-7145-A047-A4DB-AECBE1914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228" y="1992701"/>
            <a:ext cx="8159748" cy="2207999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100000"/>
              </a:lnSpc>
              <a:defRPr sz="6400" b="1" i="0" cap="none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</a:t>
            </a:r>
            <a:r>
              <a:rPr lang="it-IT" err="1"/>
              <a:t>title</a:t>
            </a:r>
            <a:r>
              <a:rPr lang="it-IT"/>
              <a:t> style</a:t>
            </a:r>
            <a:endParaRPr lang="en-US"/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C00E69E8-5215-1546-910D-3A8A82E4EC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228" y="1711278"/>
            <a:ext cx="1940983" cy="26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0" i="0" baseline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gg/mm/</a:t>
            </a:r>
            <a:r>
              <a:rPr lang="en-US" err="1"/>
              <a:t>aaaa</a:t>
            </a:r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B8457E4-794C-AD4A-B401-356F0DCC7B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1228" y="1023775"/>
            <a:ext cx="5166804" cy="40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IT"/>
              <a:t>CLICK TO EDIT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A61E80-1568-5143-823D-84727D64D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955" b="45154"/>
          <a:stretch/>
        </p:blipFill>
        <p:spPr>
          <a:xfrm>
            <a:off x="3892203" y="3096700"/>
            <a:ext cx="8299796" cy="3761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EE5026-30F0-7046-B6E7-D6C757C9CA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92" y="449295"/>
            <a:ext cx="1276347" cy="3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33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488">
          <p15:clr>
            <a:srgbClr val="FBAE40"/>
          </p15:clr>
        </p15:guide>
        <p15:guide id="3" pos="295">
          <p15:clr>
            <a:srgbClr val="FBAE40"/>
          </p15:clr>
        </p15:guide>
        <p15:guide id="4" orient="horz" pos="282">
          <p15:clr>
            <a:srgbClr val="FBAE40"/>
          </p15:clr>
        </p15:guide>
        <p15:guide id="5" pos="415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321C5E-15ED-4C15-AB77-6A2F8F87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60648"/>
            <a:ext cx="9001000" cy="52322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testo 7">
            <a:extLst>
              <a:ext uri="{FF2B5EF4-FFF2-40B4-BE49-F238E27FC236}">
                <a16:creationId xmlns:a16="http://schemas.microsoft.com/office/drawing/2014/main" id="{9477D93D-D4C6-4027-B7F9-F6CA3D9FFD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1196752"/>
            <a:ext cx="7584843" cy="59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6" name="Segnaposto testo 7">
            <a:extLst>
              <a:ext uri="{FF2B5EF4-FFF2-40B4-BE49-F238E27FC236}">
                <a16:creationId xmlns:a16="http://schemas.microsoft.com/office/drawing/2014/main" id="{44CA211B-DFD9-4D22-8A0D-F8FA18AA67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03578" y="4149080"/>
            <a:ext cx="7584843" cy="597087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/>
            </a:lvl1pPr>
            <a:lvl2pPr algn="ctr">
              <a:defRPr/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  <p:sp>
        <p:nvSpPr>
          <p:cNvPr id="7" name="Segnaposto testo 7">
            <a:extLst>
              <a:ext uri="{FF2B5EF4-FFF2-40B4-BE49-F238E27FC236}">
                <a16:creationId xmlns:a16="http://schemas.microsoft.com/office/drawing/2014/main" id="{62DB8F61-6B4E-44E1-B4D9-B81713F80E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85080" y="3145968"/>
            <a:ext cx="7584843" cy="597087"/>
          </a:xfrm>
          <a:prstGeom prst="rect">
            <a:avLst/>
          </a:prstGeom>
          <a:gradFill flip="none" rotWithShape="1">
            <a:gsLst>
              <a:gs pos="0">
                <a:srgbClr val="002D6C"/>
              </a:gs>
              <a:gs pos="100000">
                <a:srgbClr val="0059A6"/>
              </a:gs>
            </a:gsLst>
            <a:lin ang="0" scaled="1"/>
            <a:tileRect/>
          </a:gra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</p:txBody>
      </p:sp>
    </p:spTree>
    <p:extLst>
      <p:ext uri="{BB962C8B-B14F-4D97-AF65-F5344CB8AC3E}">
        <p14:creationId xmlns:p14="http://schemas.microsoft.com/office/powerpoint/2010/main" val="200409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ue Colonne+Highlight (grigi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</a:t>
            </a:r>
            <a:r>
              <a:rPr lang="it-IT" err="1"/>
              <a:t>title</a:t>
            </a:r>
            <a:r>
              <a:rPr lang="it-IT"/>
              <a:t>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214707" y="6456440"/>
            <a:ext cx="401560" cy="401560"/>
          </a:xfrm>
          <a:prstGeom prst="rect">
            <a:avLst/>
          </a:prstGeom>
        </p:spPr>
        <p:txBody>
          <a:bodyPr/>
          <a:lstStyle/>
          <a:p>
            <a:fld id="{7C82378E-73BB-5342-A055-56BDFDE9791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909F2AD-FE0A-D542-AD5C-009B838E8F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921" y="1044000"/>
            <a:ext cx="5248721" cy="5112000"/>
          </a:xfrm>
          <a:prstGeom prst="rect">
            <a:avLst/>
          </a:prstGeom>
          <a:solidFill>
            <a:schemeClr val="bg2"/>
          </a:solidFill>
        </p:spPr>
        <p:txBody>
          <a:bodyPr vert="horz" lIns="360000" tIns="360000" rIns="360000" bIns="360000" numCol="1" spcCol="720000"/>
          <a:lstStyle>
            <a:lvl1pPr marL="0" indent="0" algn="l">
              <a:lnSpc>
                <a:spcPct val="120000"/>
              </a:lnSpc>
              <a:buFontTx/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09570" indent="0">
              <a:lnSpc>
                <a:spcPct val="200000"/>
              </a:lnSpc>
              <a:buFontTx/>
              <a:buNone/>
              <a:defRPr sz="1600">
                <a:latin typeface="Intro Book"/>
                <a:cs typeface="Intro Book"/>
              </a:defRPr>
            </a:lvl2pPr>
            <a:lvl3pPr marL="1219139" indent="0">
              <a:buFontTx/>
              <a:buNone/>
              <a:defRPr sz="1600">
                <a:latin typeface="Intro Light"/>
                <a:cs typeface="Intro Light"/>
              </a:defRPr>
            </a:lvl3pPr>
            <a:lvl4pPr marL="1828709" indent="0">
              <a:buFontTx/>
              <a:buNone/>
              <a:defRPr sz="1600">
                <a:latin typeface="Intro Light"/>
                <a:cs typeface="Intro Light"/>
              </a:defRPr>
            </a:lvl4pPr>
            <a:lvl5pPr marL="2438278" indent="0">
              <a:buFontTx/>
              <a:buNone/>
              <a:defRPr sz="1600">
                <a:latin typeface="Intro Light"/>
                <a:cs typeface="Intro Light"/>
              </a:defRPr>
            </a:lvl5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0CAA8E4-57AC-974D-98C3-EC1AF44E2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780" y="1043998"/>
            <a:ext cx="5562001" cy="511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867"/>
            </a:lvl3pPr>
            <a:lvl4pPr marL="1828709" indent="0">
              <a:buNone/>
              <a:defRPr sz="1867"/>
            </a:lvl4pPr>
            <a:lvl5pPr marL="2438278" indent="0">
              <a:buNone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text </a:t>
            </a:r>
            <a:r>
              <a:rPr lang="it-IT" err="1"/>
              <a:t>styles</a:t>
            </a:r>
            <a:endParaRPr lang="it-IT"/>
          </a:p>
          <a:p>
            <a:pPr lvl="0"/>
            <a:r>
              <a:rPr lang="it-IT"/>
              <a:t>Second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Fourth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Fifth</a:t>
            </a:r>
            <a:r>
              <a:rPr lang="it-IT"/>
              <a:t> </a:t>
            </a:r>
            <a:r>
              <a:rPr lang="it-IT" err="1"/>
              <a:t>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5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sto+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</a:t>
            </a:r>
            <a:r>
              <a:rPr lang="it-IT" err="1"/>
              <a:t>title</a:t>
            </a:r>
            <a:r>
              <a:rPr lang="it-IT"/>
              <a:t>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91776" y="1044000"/>
            <a:ext cx="11124000" cy="2431490"/>
          </a:xfrm>
          <a:prstGeom prst="rect">
            <a:avLst/>
          </a:prstGeom>
        </p:spPr>
        <p:txBody>
          <a:bodyPr vert="horz" numCol="1"/>
          <a:lstStyle>
            <a:lvl1pPr marL="0" indent="0">
              <a:lnSpc>
                <a:spcPct val="120000"/>
              </a:lnSpc>
              <a:buFontTx/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09570" indent="0">
              <a:lnSpc>
                <a:spcPct val="200000"/>
              </a:lnSpc>
              <a:buFontTx/>
              <a:buNone/>
              <a:defRPr sz="1600">
                <a:latin typeface="Intro Book"/>
                <a:cs typeface="Intro Book"/>
              </a:defRPr>
            </a:lvl2pPr>
            <a:lvl3pPr marL="1219139" indent="0">
              <a:buFontTx/>
              <a:buNone/>
              <a:defRPr sz="1600">
                <a:latin typeface="Intro Light"/>
                <a:cs typeface="Intro Light"/>
              </a:defRPr>
            </a:lvl3pPr>
            <a:lvl4pPr marL="1828709" indent="0">
              <a:buFontTx/>
              <a:buNone/>
              <a:defRPr sz="1600">
                <a:latin typeface="Intro Light"/>
                <a:cs typeface="Intro Light"/>
              </a:defRPr>
            </a:lvl4pPr>
            <a:lvl5pPr marL="2438278" indent="0">
              <a:buFontTx/>
              <a:buNone/>
              <a:defRPr sz="1600">
                <a:latin typeface="Intro Light"/>
                <a:cs typeface="Intro Light"/>
              </a:defRPr>
            </a:lvl5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text </a:t>
            </a:r>
            <a:r>
              <a:rPr lang="it-IT" err="1"/>
              <a:t>styles</a:t>
            </a:r>
            <a:endParaRPr lang="it-IT"/>
          </a:p>
          <a:p>
            <a:pPr lvl="0"/>
            <a:r>
              <a:rPr lang="it-IT"/>
              <a:t>Second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Fourth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Fifth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EEBE82-828D-374A-8195-8CA468B052C0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>
          <a:xfrm>
            <a:off x="11214707" y="6456440"/>
            <a:ext cx="401559" cy="401559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en-IT"/>
            </a:defPPr>
            <a:lvl1pPr marL="0" algn="ctr" defTabSz="914400" rtl="0" eaLnBrk="1" latinLnBrk="0" hangingPunct="1">
              <a:defRPr sz="1200" b="0" kern="12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82378E-73BB-5342-A055-56BDFDE9791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B20A151-6F70-1946-8E8A-9560E7E7E8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776" y="3724508"/>
            <a:ext cx="11137944" cy="2431490"/>
          </a:xfrm>
          <a:prstGeom prst="rect">
            <a:avLst/>
          </a:prstGeom>
          <a:solidFill>
            <a:schemeClr val="accent4"/>
          </a:solidFill>
        </p:spPr>
        <p:txBody>
          <a:bodyPr vert="horz" lIns="360000" tIns="360000" rIns="360000" bIns="360000" numCol="1" spcCol="720000"/>
          <a:lstStyle>
            <a:lvl1pPr marL="0" indent="0" algn="l">
              <a:lnSpc>
                <a:spcPct val="120000"/>
              </a:lnSpc>
              <a:buFontTx/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09570" indent="0">
              <a:lnSpc>
                <a:spcPct val="200000"/>
              </a:lnSpc>
              <a:buFontTx/>
              <a:buNone/>
              <a:defRPr sz="1600">
                <a:latin typeface="Intro Book"/>
                <a:cs typeface="Intro Book"/>
              </a:defRPr>
            </a:lvl2pPr>
            <a:lvl3pPr marL="1219139" indent="0">
              <a:buFontTx/>
              <a:buNone/>
              <a:defRPr sz="1600">
                <a:latin typeface="Intro Light"/>
                <a:cs typeface="Intro Light"/>
              </a:defRPr>
            </a:lvl3pPr>
            <a:lvl4pPr marL="1828709" indent="0">
              <a:buFontTx/>
              <a:buNone/>
              <a:defRPr sz="1600">
                <a:latin typeface="Intro Light"/>
                <a:cs typeface="Intro Light"/>
              </a:defRPr>
            </a:lvl4pPr>
            <a:lvl5pPr marL="2438278" indent="0">
              <a:buFontTx/>
              <a:buNone/>
              <a:defRPr sz="1600">
                <a:latin typeface="Intro Light"/>
                <a:cs typeface="Intro Light"/>
              </a:defRPr>
            </a:lvl5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</a:t>
            </a:r>
          </a:p>
        </p:txBody>
      </p:sp>
    </p:spTree>
    <p:extLst>
      <p:ext uri="{BB962C8B-B14F-4D97-AF65-F5344CB8AC3E}">
        <p14:creationId xmlns:p14="http://schemas.microsoft.com/office/powerpoint/2010/main" val="316957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Grafici+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</a:t>
            </a:r>
            <a:r>
              <a:rPr lang="it-IT" err="1"/>
              <a:t>title</a:t>
            </a:r>
            <a:r>
              <a:rPr lang="it-IT"/>
              <a:t>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669" y="1078490"/>
            <a:ext cx="5254335" cy="37719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09570" indent="0">
              <a:buNone/>
              <a:defRPr sz="1867">
                <a:latin typeface="Intro Book"/>
                <a:cs typeface="Intro Book"/>
              </a:defRPr>
            </a:lvl2pPr>
            <a:lvl3pPr marL="1219139" indent="0">
              <a:buNone/>
              <a:defRPr sz="1867">
                <a:latin typeface="Intro Book"/>
                <a:cs typeface="Intro Book"/>
              </a:defRPr>
            </a:lvl3pPr>
            <a:lvl4pPr marL="1828709" indent="0">
              <a:buNone/>
              <a:defRPr sz="1867">
                <a:latin typeface="Intro Book"/>
                <a:cs typeface="Intro Book"/>
              </a:defRPr>
            </a:lvl4pPr>
            <a:lvl5pPr marL="2438278" indent="0">
              <a:buNone/>
              <a:defRPr sz="1867">
                <a:latin typeface="Intro Book"/>
                <a:cs typeface="Intro Book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text </a:t>
            </a:r>
            <a:r>
              <a:rPr lang="it-IT" err="1"/>
              <a:t>styles</a:t>
            </a:r>
            <a:endParaRPr lang="it-IT"/>
          </a:p>
          <a:p>
            <a:pPr lvl="0"/>
            <a:r>
              <a:rPr lang="it-IT"/>
              <a:t>Second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Fourth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Fifth</a:t>
            </a:r>
            <a:r>
              <a:rPr lang="it-IT"/>
              <a:t> </a:t>
            </a:r>
            <a:r>
              <a:rPr lang="it-IT" err="1"/>
              <a:t>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1931" y="1078490"/>
            <a:ext cx="5254335" cy="37719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867"/>
            </a:lvl3pPr>
            <a:lvl4pPr marL="1828709" indent="0">
              <a:buNone/>
              <a:defRPr sz="1867"/>
            </a:lvl4pPr>
            <a:lvl5pPr marL="2438278" indent="0">
              <a:buNone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text </a:t>
            </a:r>
            <a:r>
              <a:rPr lang="it-IT" err="1"/>
              <a:t>styles</a:t>
            </a:r>
            <a:endParaRPr lang="it-IT"/>
          </a:p>
          <a:p>
            <a:pPr lvl="0"/>
            <a:r>
              <a:rPr lang="it-IT"/>
              <a:t>Second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Fourth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Fifth</a:t>
            </a:r>
            <a:r>
              <a:rPr lang="it-IT"/>
              <a:t> </a:t>
            </a:r>
            <a:r>
              <a:rPr lang="it-IT" err="1"/>
              <a:t>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707" y="6456440"/>
            <a:ext cx="401559" cy="401559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en-IT"/>
            </a:defPPr>
            <a:lvl1pPr marL="0" algn="ctr" defTabSz="914400" rtl="0" eaLnBrk="1" latinLnBrk="0" hangingPunct="1">
              <a:defRPr sz="1200" b="0" kern="12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82378E-73BB-5342-A055-56BDFDE9791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561C5EF-5F4A-8546-A2B4-4578829077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68" y="4951140"/>
            <a:ext cx="11086051" cy="1405055"/>
          </a:xfrm>
          <a:prstGeom prst="rect">
            <a:avLst/>
          </a:prstGeom>
          <a:solidFill>
            <a:schemeClr val="accent4"/>
          </a:solidFill>
        </p:spPr>
        <p:txBody>
          <a:bodyPr vert="horz" lIns="360000" tIns="360000" rIns="360000" bIns="360000" numCol="1" spcCol="720000" anchor="ctr"/>
          <a:lstStyle>
            <a:lvl1pPr marL="0" indent="0" algn="l">
              <a:lnSpc>
                <a:spcPct val="120000"/>
              </a:lnSpc>
              <a:buFontTx/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09570" indent="0">
              <a:lnSpc>
                <a:spcPct val="200000"/>
              </a:lnSpc>
              <a:buFontTx/>
              <a:buNone/>
              <a:defRPr sz="1600">
                <a:latin typeface="Intro Book"/>
                <a:cs typeface="Intro Book"/>
              </a:defRPr>
            </a:lvl2pPr>
            <a:lvl3pPr marL="1219139" indent="0">
              <a:buFontTx/>
              <a:buNone/>
              <a:defRPr sz="1600">
                <a:latin typeface="Intro Light"/>
                <a:cs typeface="Intro Light"/>
              </a:defRPr>
            </a:lvl3pPr>
            <a:lvl4pPr marL="1828709" indent="0">
              <a:buFontTx/>
              <a:buNone/>
              <a:defRPr sz="1600">
                <a:latin typeface="Intro Light"/>
                <a:cs typeface="Intro Light"/>
              </a:defRPr>
            </a:lvl4pPr>
            <a:lvl5pPr marL="2438278" indent="0">
              <a:buFontTx/>
              <a:buNone/>
              <a:defRPr sz="1600">
                <a:latin typeface="Intro Light"/>
                <a:cs typeface="Intro Light"/>
              </a:defRPr>
            </a:lvl5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</a:t>
            </a:r>
          </a:p>
        </p:txBody>
      </p:sp>
    </p:spTree>
    <p:extLst>
      <p:ext uri="{BB962C8B-B14F-4D97-AF65-F5344CB8AC3E}">
        <p14:creationId xmlns:p14="http://schemas.microsoft.com/office/powerpoint/2010/main" val="390745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Grafici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</a:t>
            </a:r>
            <a:r>
              <a:rPr lang="it-IT" err="1"/>
              <a:t>title</a:t>
            </a:r>
            <a:r>
              <a:rPr lang="it-IT"/>
              <a:t>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669" y="2550451"/>
            <a:ext cx="5254335" cy="37719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09570" indent="0">
              <a:buNone/>
              <a:defRPr sz="1867">
                <a:latin typeface="Intro Book"/>
                <a:cs typeface="Intro Book"/>
              </a:defRPr>
            </a:lvl2pPr>
            <a:lvl3pPr marL="1219139" indent="0">
              <a:buNone/>
              <a:defRPr sz="1867">
                <a:latin typeface="Intro Book"/>
                <a:cs typeface="Intro Book"/>
              </a:defRPr>
            </a:lvl3pPr>
            <a:lvl4pPr marL="1828709" indent="0">
              <a:buNone/>
              <a:defRPr sz="1867">
                <a:latin typeface="Intro Book"/>
                <a:cs typeface="Intro Book"/>
              </a:defRPr>
            </a:lvl4pPr>
            <a:lvl5pPr marL="2438278" indent="0">
              <a:buNone/>
              <a:defRPr sz="1867">
                <a:latin typeface="Intro Book"/>
                <a:cs typeface="Intro Book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text </a:t>
            </a:r>
            <a:r>
              <a:rPr lang="it-IT" err="1"/>
              <a:t>styles</a:t>
            </a:r>
            <a:endParaRPr lang="it-IT"/>
          </a:p>
          <a:p>
            <a:pPr lvl="0"/>
            <a:r>
              <a:rPr lang="it-IT"/>
              <a:t>Second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Fourth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Fifth</a:t>
            </a:r>
            <a:r>
              <a:rPr lang="it-IT"/>
              <a:t> </a:t>
            </a:r>
            <a:r>
              <a:rPr lang="it-IT" err="1"/>
              <a:t>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1931" y="2550451"/>
            <a:ext cx="5254335" cy="37719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867"/>
            </a:lvl3pPr>
            <a:lvl4pPr marL="1828709" indent="0">
              <a:buNone/>
              <a:defRPr sz="1867"/>
            </a:lvl4pPr>
            <a:lvl5pPr marL="2438278" indent="0">
              <a:buNone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text </a:t>
            </a:r>
            <a:r>
              <a:rPr lang="it-IT" err="1"/>
              <a:t>styles</a:t>
            </a:r>
            <a:endParaRPr lang="it-IT"/>
          </a:p>
          <a:p>
            <a:pPr lvl="0"/>
            <a:r>
              <a:rPr lang="it-IT"/>
              <a:t>Second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Fourth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 err="1"/>
              <a:t>Fifth</a:t>
            </a:r>
            <a:r>
              <a:rPr lang="it-IT"/>
              <a:t> </a:t>
            </a:r>
            <a:r>
              <a:rPr lang="it-IT" err="1"/>
              <a:t>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707" y="6456440"/>
            <a:ext cx="401559" cy="401559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en-IT"/>
            </a:defPPr>
            <a:lvl1pPr marL="0" algn="ctr" defTabSz="914400" rtl="0" eaLnBrk="1" latinLnBrk="0" hangingPunct="1">
              <a:defRPr sz="1200" b="0" kern="12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82378E-73BB-5342-A055-56BDFDE9791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68B5464-C6A3-734B-AE42-CE54A5D288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68" y="1044000"/>
            <a:ext cx="11072107" cy="1372382"/>
          </a:xfrm>
          <a:prstGeom prst="rect">
            <a:avLst/>
          </a:prstGeom>
        </p:spPr>
        <p:txBody>
          <a:bodyPr vert="horz" numCol="1"/>
          <a:lstStyle>
            <a:lvl1pPr marL="0" indent="0">
              <a:lnSpc>
                <a:spcPct val="120000"/>
              </a:lnSpc>
              <a:buFontTx/>
              <a:buNone/>
              <a:defRPr sz="1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09570" indent="0">
              <a:lnSpc>
                <a:spcPct val="200000"/>
              </a:lnSpc>
              <a:buFontTx/>
              <a:buNone/>
              <a:defRPr sz="1600">
                <a:latin typeface="Intro Book"/>
                <a:cs typeface="Intro Book"/>
              </a:defRPr>
            </a:lvl2pPr>
            <a:lvl3pPr marL="1219139" indent="0">
              <a:buFontTx/>
              <a:buNone/>
              <a:defRPr sz="1600">
                <a:latin typeface="Intro Light"/>
                <a:cs typeface="Intro Light"/>
              </a:defRPr>
            </a:lvl3pPr>
            <a:lvl4pPr marL="1828709" indent="0">
              <a:buFontTx/>
              <a:buNone/>
              <a:defRPr sz="1600">
                <a:latin typeface="Intro Light"/>
                <a:cs typeface="Intro Light"/>
              </a:defRPr>
            </a:lvl4pPr>
            <a:lvl5pPr marL="2438278" indent="0">
              <a:buFontTx/>
              <a:buNone/>
              <a:defRPr sz="1600">
                <a:latin typeface="Intro Light"/>
                <a:cs typeface="Intro Light"/>
              </a:defRPr>
            </a:lvl5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text </a:t>
            </a:r>
            <a:r>
              <a:rPr lang="it-IT" err="1"/>
              <a:t>styles</a:t>
            </a:r>
            <a:endParaRPr lang="it-IT"/>
          </a:p>
          <a:p>
            <a:pPr lvl="0"/>
            <a:r>
              <a:rPr lang="it-IT"/>
              <a:t>Second </a:t>
            </a:r>
            <a:r>
              <a:rPr lang="it-IT" err="1"/>
              <a:t>level</a:t>
            </a:r>
            <a:endParaRPr lang="it-IT"/>
          </a:p>
          <a:p>
            <a:pPr lvl="0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3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294704-84CB-4FC0-B695-B02C34DBE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0919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21FC434-5E09-764C-9DDE-6D962F2318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0059A6"/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173081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2" r:id="rId3"/>
  </p:sldLayoutIdLst>
  <p:hf hdr="0" dt="0"/>
  <p:txStyles>
    <p:titleStyle>
      <a:lvl1pPr algn="l" defTabSz="609570" rtl="0" eaLnBrk="1" latinLnBrk="0" hangingPunct="1">
        <a:spcBef>
          <a:spcPct val="0"/>
        </a:spcBef>
        <a:buNone/>
        <a:defRPr sz="3333" kern="1200">
          <a:solidFill>
            <a:schemeClr val="tx1"/>
          </a:solidFill>
          <a:latin typeface="Intro Book"/>
          <a:ea typeface="+mj-ea"/>
          <a:cs typeface="Intro Book"/>
        </a:defRPr>
      </a:lvl1pPr>
    </p:titleStyle>
    <p:bodyStyle>
      <a:lvl1pPr marL="457177" indent="-457177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Intro Book"/>
          <a:ea typeface="+mn-ea"/>
          <a:cs typeface="Intro Book"/>
        </a:defRPr>
      </a:lvl1pPr>
      <a:lvl2pPr marL="990551" indent="-380982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Intro Book"/>
          <a:ea typeface="+mn-ea"/>
          <a:cs typeface="Intro Book"/>
        </a:defRPr>
      </a:lvl2pPr>
      <a:lvl3pPr marL="1523923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Intro Book"/>
          <a:ea typeface="+mn-ea"/>
          <a:cs typeface="Intro Book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Intro Book"/>
          <a:ea typeface="+mn-ea"/>
          <a:cs typeface="Intro Book"/>
        </a:defRPr>
      </a:lvl4pPr>
      <a:lvl5pPr marL="2743063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Intro Book"/>
          <a:ea typeface="+mn-ea"/>
          <a:cs typeface="Intro Book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0837" y="318875"/>
            <a:ext cx="8198571" cy="373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</a:t>
            </a:r>
            <a:r>
              <a:rPr lang="it-IT" err="1"/>
              <a:t>title</a:t>
            </a:r>
            <a:r>
              <a:rPr lang="it-IT"/>
              <a:t> style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4C9DCB-2B3A-0440-AE2A-A86CCFB607FF}"/>
              </a:ext>
            </a:extLst>
          </p:cNvPr>
          <p:cNvSpPr/>
          <p:nvPr userDrawn="1"/>
        </p:nvSpPr>
        <p:spPr>
          <a:xfrm>
            <a:off x="564930" y="573893"/>
            <a:ext cx="196029" cy="50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89D942-7E45-B649-B054-9B0DA80D89D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14707" y="6456441"/>
            <a:ext cx="401559" cy="401559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en-IT"/>
            </a:defPPr>
            <a:lvl1pPr marL="0" algn="ctr" defTabSz="914400" rtl="0" eaLnBrk="1" latinLnBrk="0" hangingPunct="1">
              <a:defRPr sz="1200" b="0" kern="12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82378E-73BB-5342-A055-56BDFDE9791A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E26BE7-B83F-8045-8300-A18D78DE80B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796" y="345413"/>
            <a:ext cx="1256470" cy="3204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10669B7-C777-4369-8C72-C9256C06EB48}"/>
              </a:ext>
            </a:extLst>
          </p:cNvPr>
          <p:cNvSpPr txBox="1"/>
          <p:nvPr userDrawn="1"/>
        </p:nvSpPr>
        <p:spPr>
          <a:xfrm>
            <a:off x="564930" y="6518719"/>
            <a:ext cx="2613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200">
                <a:solidFill>
                  <a:schemeClr val="tx2">
                    <a:lumMod val="40000"/>
                    <a:lumOff val="60000"/>
                  </a:schemeClr>
                </a:solidFill>
              </a:rPr>
              <a:t>© 2024 ABI Lab. </a:t>
            </a:r>
            <a:r>
              <a:rPr lang="it-IT" sz="1200" err="1">
                <a:solidFill>
                  <a:schemeClr val="tx2">
                    <a:lumMod val="40000"/>
                    <a:lumOff val="60000"/>
                  </a:schemeClr>
                </a:solidFill>
              </a:rPr>
              <a:t>All</a:t>
            </a:r>
            <a:r>
              <a:rPr lang="it-IT" sz="120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200" err="1">
                <a:solidFill>
                  <a:schemeClr val="tx2">
                    <a:lumMod val="40000"/>
                    <a:lumOff val="60000"/>
                  </a:schemeClr>
                </a:solidFill>
              </a:rPr>
              <a:t>rights</a:t>
            </a:r>
            <a:r>
              <a:rPr lang="it-IT" sz="120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200" err="1">
                <a:solidFill>
                  <a:schemeClr val="tx2">
                    <a:lumMod val="40000"/>
                    <a:lumOff val="60000"/>
                  </a:schemeClr>
                </a:solidFill>
              </a:rPr>
              <a:t>reserved</a:t>
            </a:r>
            <a:r>
              <a:rPr lang="it-IT" sz="120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881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6" r:id="rId4"/>
    <p:sldLayoutId id="2147483687" r:id="rId5"/>
    <p:sldLayoutId id="2147483693" r:id="rId6"/>
    <p:sldLayoutId id="2147483713" r:id="rId7"/>
    <p:sldLayoutId id="2147483714" r:id="rId8"/>
  </p:sldLayoutIdLst>
  <p:hf hdr="0" dt="0"/>
  <p:txStyles>
    <p:titleStyle>
      <a:lvl1pPr algn="l" defTabSz="609570" rtl="0" eaLnBrk="1" latinLnBrk="0" hangingPunct="1">
        <a:spcBef>
          <a:spcPct val="0"/>
        </a:spcBef>
        <a:buNone/>
        <a:defRPr sz="2800" b="1" i="0" kern="1200" spc="0" baseline="0">
          <a:solidFill>
            <a:srgbClr val="00427C"/>
          </a:solidFill>
          <a:latin typeface="Roboto" panose="02000000000000000000" pitchFamily="2" charset="0"/>
          <a:ea typeface="Roboto" panose="02000000000000000000" pitchFamily="2" charset="0"/>
          <a:cs typeface="Calibri" panose="020F0502020204030204" pitchFamily="34" charset="0"/>
        </a:defRPr>
      </a:lvl1pPr>
    </p:titleStyle>
    <p:bodyStyle>
      <a:lvl1pPr marL="457177" indent="-457177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57E25-C674-3745-6594-912F15B98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1847056"/>
            <a:ext cx="106299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64DF9-DAEC-F283-848F-16438F855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0EC6-5648-844A-8827-911B0095903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2390A06B-2D1F-A145-446B-BF268052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3537"/>
            <a:ext cx="10629900" cy="1236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D227A9A-BF27-C878-C29C-004A9358C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63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MV Boli" panose="0200050003020009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>
          <p15:clr>
            <a:srgbClr val="F26B43"/>
          </p15:clr>
        </p15:guide>
        <p15:guide id="2" pos="384">
          <p15:clr>
            <a:srgbClr val="F26B43"/>
          </p15:clr>
        </p15:guide>
        <p15:guide id="3" pos="600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3912">
          <p15:clr>
            <a:srgbClr val="F26B43"/>
          </p15:clr>
        </p15:guide>
        <p15:guide id="6" orient="horz" pos="100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4C769-5B6E-5C22-9516-5D7BE462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190F5-D493-CE67-ED1B-D761BFA69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5225E-A593-BBE5-FA35-2952DE6D5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12C0-D4F0-C345-96B4-1E8B918506A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30E95-9162-1956-4897-1AA052698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709E4-652E-524A-8D35-CF602AA44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0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144">
          <p15:clr>
            <a:srgbClr val="F26B43"/>
          </p15:clr>
        </p15:guide>
        <p15:guide id="4" pos="7416">
          <p15:clr>
            <a:srgbClr val="F26B43"/>
          </p15:clr>
        </p15:guide>
        <p15:guide id="5" pos="31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0837" y="43666"/>
            <a:ext cx="8198571" cy="373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Master </a:t>
            </a:r>
            <a:r>
              <a:rPr lang="it-IT" err="1"/>
              <a:t>title</a:t>
            </a:r>
            <a:r>
              <a:rPr lang="it-IT"/>
              <a:t> style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4C9DCB-2B3A-0440-AE2A-A86CCFB607FF}"/>
              </a:ext>
            </a:extLst>
          </p:cNvPr>
          <p:cNvSpPr/>
          <p:nvPr userDrawn="1"/>
        </p:nvSpPr>
        <p:spPr>
          <a:xfrm>
            <a:off x="564930" y="209906"/>
            <a:ext cx="196029" cy="50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89D942-7E45-B649-B054-9B0DA80D89D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14707" y="6456441"/>
            <a:ext cx="401559" cy="401559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vert="horz" lIns="91440" tIns="45720" rIns="91440" bIns="45720" rtlCol="0" anchor="ctr"/>
          <a:lstStyle>
            <a:defPPr>
              <a:defRPr lang="en-IT"/>
            </a:defPPr>
            <a:lvl1pPr marL="0" algn="ctr" defTabSz="914400" rtl="0" eaLnBrk="1" latinLnBrk="0" hangingPunct="1">
              <a:defRPr sz="1200" b="0" kern="12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82378E-73BB-5342-A055-56BDFDE9791A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E26BE7-B83F-8045-8300-A18D78DE80B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472" y="92893"/>
            <a:ext cx="1256470" cy="3204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10669B7-C777-4369-8C72-C9256C06EB48}"/>
              </a:ext>
            </a:extLst>
          </p:cNvPr>
          <p:cNvSpPr txBox="1"/>
          <p:nvPr userDrawn="1"/>
        </p:nvSpPr>
        <p:spPr>
          <a:xfrm>
            <a:off x="564930" y="6518719"/>
            <a:ext cx="2613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200">
                <a:solidFill>
                  <a:schemeClr val="tx2">
                    <a:lumMod val="40000"/>
                    <a:lumOff val="60000"/>
                  </a:schemeClr>
                </a:solidFill>
              </a:rPr>
              <a:t>© 2025 ABI Lab. </a:t>
            </a:r>
            <a:r>
              <a:rPr lang="it-IT" sz="1200" err="1">
                <a:solidFill>
                  <a:schemeClr val="tx2">
                    <a:lumMod val="40000"/>
                    <a:lumOff val="60000"/>
                  </a:schemeClr>
                </a:solidFill>
              </a:rPr>
              <a:t>All</a:t>
            </a:r>
            <a:r>
              <a:rPr lang="it-IT" sz="120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200" err="1">
                <a:solidFill>
                  <a:schemeClr val="tx2">
                    <a:lumMod val="40000"/>
                    <a:lumOff val="60000"/>
                  </a:schemeClr>
                </a:solidFill>
              </a:rPr>
              <a:t>rights</a:t>
            </a:r>
            <a:r>
              <a:rPr lang="it-IT" sz="120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200" err="1">
                <a:solidFill>
                  <a:schemeClr val="tx2">
                    <a:lumMod val="40000"/>
                    <a:lumOff val="60000"/>
                  </a:schemeClr>
                </a:solidFill>
              </a:rPr>
              <a:t>reserved</a:t>
            </a:r>
            <a:r>
              <a:rPr lang="it-IT" sz="120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0E76250-98C3-5CF0-92FA-4AA97AB41203}"/>
              </a:ext>
            </a:extLst>
          </p:cNvPr>
          <p:cNvSpPr>
            <a:spLocks noChangeAspect="1"/>
          </p:cNvSpPr>
          <p:nvPr userDrawn="1"/>
        </p:nvSpPr>
        <p:spPr>
          <a:xfrm>
            <a:off x="966000" y="459000"/>
            <a:ext cx="10260000" cy="594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61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</p:sldLayoutIdLst>
  <p:hf hdr="0" dt="0"/>
  <p:txStyles>
    <p:titleStyle>
      <a:lvl1pPr algn="l" defTabSz="609570" rtl="0" eaLnBrk="1" latinLnBrk="0" hangingPunct="1">
        <a:spcBef>
          <a:spcPct val="0"/>
        </a:spcBef>
        <a:buNone/>
        <a:defRPr sz="2800" b="1" i="0" kern="1200" spc="0" baseline="0">
          <a:solidFill>
            <a:srgbClr val="00427C"/>
          </a:solidFill>
          <a:latin typeface="Roboto" panose="02000000000000000000" pitchFamily="2" charset="0"/>
          <a:ea typeface="Roboto" panose="02000000000000000000" pitchFamily="2" charset="0"/>
          <a:cs typeface="Calibri" panose="020F0502020204030204" pitchFamily="34" charset="0"/>
        </a:defRPr>
      </a:lvl1pPr>
    </p:titleStyle>
    <p:bodyStyle>
      <a:lvl1pPr marL="457177" indent="-457177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11" Type="http://schemas.openxmlformats.org/officeDocument/2006/relationships/image" Target="../media/image14.svg"/><Relationship Id="rId5" Type="http://schemas.openxmlformats.org/officeDocument/2006/relationships/image" Target="../media/image9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svg"/><Relationship Id="rId9" Type="http://schemas.openxmlformats.org/officeDocument/2006/relationships/image" Target="../media/image25.svg"/><Relationship Id="rId1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0E4BC0-F2D3-7E46-9462-2F9F60E4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28" y="2267021"/>
            <a:ext cx="9852180" cy="2207999"/>
          </a:xfrm>
        </p:spPr>
        <p:txBody>
          <a:bodyPr vert="horz" lIns="91440" tIns="45720" rIns="91440" bIns="45720" anchor="ctr"/>
          <a:lstStyle/>
          <a:p>
            <a:r>
              <a:rPr lang="it-IT" altLang="it-IT" sz="4800">
                <a:latin typeface="Roboto"/>
                <a:ea typeface="Roboto"/>
                <a:cs typeface="Calibri"/>
              </a:rPr>
              <a:t>AI Adoption @ Scale </a:t>
            </a:r>
            <a:endParaRPr lang="en-IT" sz="4800">
              <a:latin typeface="Roboto"/>
              <a:ea typeface="Roboto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81B667-BFB3-F444-B389-58E7E2297748}"/>
              </a:ext>
            </a:extLst>
          </p:cNvPr>
          <p:cNvSpPr/>
          <p:nvPr/>
        </p:nvSpPr>
        <p:spPr>
          <a:xfrm>
            <a:off x="6242685" y="3513698"/>
            <a:ext cx="328826" cy="6096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E3A8CA3-E735-4F4E-4E10-1358932AEA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228" y="1711278"/>
            <a:ext cx="1940983" cy="261939"/>
          </a:xfrm>
        </p:spPr>
        <p:txBody>
          <a:bodyPr/>
          <a:lstStyle/>
          <a:p>
            <a:r>
              <a:rPr lang="it-IT"/>
              <a:t>29/10/2025</a:t>
            </a: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C0DA5A7B-3B3A-8B30-031A-613B7169E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227" y="4199926"/>
            <a:ext cx="6223338" cy="946796"/>
          </a:xfrm>
        </p:spPr>
        <p:txBody>
          <a:bodyPr/>
          <a:lstStyle/>
          <a:p>
            <a:r>
              <a:rPr lang="it-IT"/>
              <a:t>Marco Rotoloni, Co-Responsabile Ricerca </a:t>
            </a:r>
            <a:r>
              <a:rPr lang="it-IT" b="1"/>
              <a:t>ABI Lab</a:t>
            </a:r>
            <a:endParaRPr lang="en-IT" b="1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A641B45-EDF8-9207-2429-0E240659A790}"/>
              </a:ext>
            </a:extLst>
          </p:cNvPr>
          <p:cNvSpPr txBox="1">
            <a:spLocks/>
          </p:cNvSpPr>
          <p:nvPr/>
        </p:nvSpPr>
        <p:spPr>
          <a:xfrm>
            <a:off x="491227" y="1171468"/>
            <a:ext cx="3490223" cy="261939"/>
          </a:xfrm>
          <a:prstGeom prst="rect">
            <a:avLst/>
          </a:prstGeom>
        </p:spPr>
        <p:txBody>
          <a:bodyPr/>
          <a:lstStyle>
            <a:lvl1pPr indent="0" defTabSz="609570">
              <a:spcBef>
                <a:spcPct val="20000"/>
              </a:spcBef>
              <a:buFont typeface="Arial"/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Calibri" panose="020F0502020204030204" pitchFamily="34" charset="0"/>
              </a:defRPr>
            </a:lvl1pPr>
            <a:lvl2pPr marL="609570" indent="0" algn="ctr" defTabSz="609570">
              <a:spcBef>
                <a:spcPct val="20000"/>
              </a:spcBef>
              <a:buFont typeface="Arial"/>
              <a:buNone/>
              <a:defRPr sz="3733">
                <a:solidFill>
                  <a:schemeClr val="tx1">
                    <a:tint val="75000"/>
                  </a:schemeClr>
                </a:solidFill>
                <a:latin typeface="Intro Book"/>
                <a:cs typeface="Intro Book"/>
              </a:defRPr>
            </a:lvl2pPr>
            <a:lvl3pPr marL="1219139" indent="0" algn="ctr" defTabSz="609570"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Intro Book"/>
                <a:cs typeface="Intro Book"/>
              </a:defRPr>
            </a:lvl3pPr>
            <a:lvl4pPr marL="1828709" indent="0" algn="ctr" defTabSz="609570">
              <a:spcBef>
                <a:spcPct val="20000"/>
              </a:spcBef>
              <a:buFont typeface="Arial"/>
              <a:buNone/>
              <a:defRPr sz="2667">
                <a:solidFill>
                  <a:schemeClr val="tx1">
                    <a:tint val="75000"/>
                  </a:schemeClr>
                </a:solidFill>
                <a:latin typeface="Intro Book"/>
                <a:cs typeface="Intro Book"/>
              </a:defRPr>
            </a:lvl4pPr>
            <a:lvl5pPr marL="2438278" indent="0" algn="ctr" defTabSz="609570">
              <a:spcBef>
                <a:spcPct val="20000"/>
              </a:spcBef>
              <a:buFont typeface="Arial"/>
              <a:buNone/>
              <a:defRPr sz="2667">
                <a:solidFill>
                  <a:schemeClr val="tx1">
                    <a:tint val="75000"/>
                  </a:schemeClr>
                </a:solidFill>
                <a:latin typeface="Intro Book"/>
                <a:cs typeface="Intro Book"/>
              </a:defRPr>
            </a:lvl5pPr>
            <a:lvl6pPr marL="3047848" indent="0" algn="ctr" defTabSz="609570">
              <a:spcBef>
                <a:spcPct val="20000"/>
              </a:spcBef>
              <a:buFont typeface="Arial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 defTabSz="609570">
              <a:spcBef>
                <a:spcPct val="20000"/>
              </a:spcBef>
              <a:buFont typeface="Arial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 defTabSz="609570">
              <a:spcBef>
                <a:spcPct val="20000"/>
              </a:spcBef>
              <a:buFont typeface="Arial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 defTabSz="609570">
              <a:spcBef>
                <a:spcPct val="20000"/>
              </a:spcBef>
              <a:buFont typeface="Arial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>
                <a:solidFill>
                  <a:schemeClr val="accent3"/>
                </a:solidFill>
              </a:rPr>
              <a:t>Il Salone dei Pagamenti</a:t>
            </a:r>
          </a:p>
        </p:txBody>
      </p:sp>
    </p:spTree>
    <p:extLst>
      <p:ext uri="{BB962C8B-B14F-4D97-AF65-F5344CB8AC3E}">
        <p14:creationId xmlns:p14="http://schemas.microsoft.com/office/powerpoint/2010/main" val="272558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9">
            <a:extLst>
              <a:ext uri="{FF2B5EF4-FFF2-40B4-BE49-F238E27FC236}">
                <a16:creationId xmlns:a16="http://schemas.microsoft.com/office/drawing/2014/main" id="{891665AA-0A9C-031F-88D5-286EBA6DB763}"/>
              </a:ext>
            </a:extLst>
          </p:cNvPr>
          <p:cNvSpPr/>
          <p:nvPr/>
        </p:nvSpPr>
        <p:spPr>
          <a:xfrm>
            <a:off x="-1376" y="0"/>
            <a:ext cx="4477601" cy="6858000"/>
          </a:xfrm>
          <a:custGeom>
            <a:avLst/>
            <a:gdLst>
              <a:gd name="connsiteX0" fmla="*/ 0 w 3816138"/>
              <a:gd name="connsiteY0" fmla="*/ 0 h 3981450"/>
              <a:gd name="connsiteX1" fmla="*/ 3238500 w 3816138"/>
              <a:gd name="connsiteY1" fmla="*/ 1809750 h 3981450"/>
              <a:gd name="connsiteX2" fmla="*/ 3657600 w 3816138"/>
              <a:gd name="connsiteY2" fmla="*/ 3981450 h 3981450"/>
              <a:gd name="connsiteX3" fmla="*/ 38100 w 3816138"/>
              <a:gd name="connsiteY3" fmla="*/ 3962400 h 3981450"/>
              <a:gd name="connsiteX4" fmla="*/ 0 w 3816138"/>
              <a:gd name="connsiteY4" fmla="*/ 0 h 3981450"/>
              <a:gd name="connsiteX0" fmla="*/ 0 w 3816138"/>
              <a:gd name="connsiteY0" fmla="*/ 0 h 3981450"/>
              <a:gd name="connsiteX1" fmla="*/ 3238500 w 3816138"/>
              <a:gd name="connsiteY1" fmla="*/ 1809750 h 3981450"/>
              <a:gd name="connsiteX2" fmla="*/ 3657600 w 3816138"/>
              <a:gd name="connsiteY2" fmla="*/ 3981450 h 3981450"/>
              <a:gd name="connsiteX3" fmla="*/ 38100 w 3816138"/>
              <a:gd name="connsiteY3" fmla="*/ 3962400 h 3981450"/>
              <a:gd name="connsiteX4" fmla="*/ 0 w 3816138"/>
              <a:gd name="connsiteY4" fmla="*/ 0 h 3981450"/>
              <a:gd name="connsiteX0" fmla="*/ 0 w 3876554"/>
              <a:gd name="connsiteY0" fmla="*/ 0 h 3981450"/>
              <a:gd name="connsiteX1" fmla="*/ 3409950 w 3876554"/>
              <a:gd name="connsiteY1" fmla="*/ 2076450 h 3981450"/>
              <a:gd name="connsiteX2" fmla="*/ 3657600 w 3876554"/>
              <a:gd name="connsiteY2" fmla="*/ 3981450 h 3981450"/>
              <a:gd name="connsiteX3" fmla="*/ 38100 w 3876554"/>
              <a:gd name="connsiteY3" fmla="*/ 3962400 h 3981450"/>
              <a:gd name="connsiteX4" fmla="*/ 0 w 3876554"/>
              <a:gd name="connsiteY4" fmla="*/ 0 h 3981450"/>
              <a:gd name="connsiteX0" fmla="*/ 0 w 3916378"/>
              <a:gd name="connsiteY0" fmla="*/ 0 h 3981450"/>
              <a:gd name="connsiteX1" fmla="*/ 3409950 w 3916378"/>
              <a:gd name="connsiteY1" fmla="*/ 2076450 h 3981450"/>
              <a:gd name="connsiteX2" fmla="*/ 3657600 w 3916378"/>
              <a:gd name="connsiteY2" fmla="*/ 3981450 h 3981450"/>
              <a:gd name="connsiteX3" fmla="*/ 38100 w 3916378"/>
              <a:gd name="connsiteY3" fmla="*/ 3962400 h 3981450"/>
              <a:gd name="connsiteX4" fmla="*/ 0 w 3916378"/>
              <a:gd name="connsiteY4" fmla="*/ 0 h 3981450"/>
              <a:gd name="connsiteX0" fmla="*/ 0 w 3873335"/>
              <a:gd name="connsiteY0" fmla="*/ 0 h 3981450"/>
              <a:gd name="connsiteX1" fmla="*/ 3409950 w 3873335"/>
              <a:gd name="connsiteY1" fmla="*/ 2076450 h 3981450"/>
              <a:gd name="connsiteX2" fmla="*/ 3657600 w 3873335"/>
              <a:gd name="connsiteY2" fmla="*/ 3981450 h 3981450"/>
              <a:gd name="connsiteX3" fmla="*/ 38100 w 3873335"/>
              <a:gd name="connsiteY3" fmla="*/ 3962400 h 3981450"/>
              <a:gd name="connsiteX4" fmla="*/ 0 w 3873335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38100 w 3786126"/>
              <a:gd name="connsiteY3" fmla="*/ 396240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3786126"/>
              <a:gd name="connsiteY0" fmla="*/ 0 h 3981450"/>
              <a:gd name="connsiteX1" fmla="*/ 3409950 w 3786126"/>
              <a:gd name="connsiteY1" fmla="*/ 2076450 h 3981450"/>
              <a:gd name="connsiteX2" fmla="*/ 3657600 w 3786126"/>
              <a:gd name="connsiteY2" fmla="*/ 3981450 h 3981450"/>
              <a:gd name="connsiteX3" fmla="*/ 0 w 3786126"/>
              <a:gd name="connsiteY3" fmla="*/ 3981450 h 3981450"/>
              <a:gd name="connsiteX4" fmla="*/ 0 w 3786126"/>
              <a:gd name="connsiteY4" fmla="*/ 0 h 3981450"/>
              <a:gd name="connsiteX0" fmla="*/ 0 w 4032226"/>
              <a:gd name="connsiteY0" fmla="*/ 0 h 4003693"/>
              <a:gd name="connsiteX1" fmla="*/ 3409950 w 4032226"/>
              <a:gd name="connsiteY1" fmla="*/ 2076450 h 4003693"/>
              <a:gd name="connsiteX2" fmla="*/ 3943350 w 4032226"/>
              <a:gd name="connsiteY2" fmla="*/ 4003693 h 4003693"/>
              <a:gd name="connsiteX3" fmla="*/ 0 w 4032226"/>
              <a:gd name="connsiteY3" fmla="*/ 3981450 h 4003693"/>
              <a:gd name="connsiteX4" fmla="*/ 0 w 4032226"/>
              <a:gd name="connsiteY4" fmla="*/ 0 h 4003693"/>
              <a:gd name="connsiteX0" fmla="*/ 0 w 3948509"/>
              <a:gd name="connsiteY0" fmla="*/ 0 h 4003693"/>
              <a:gd name="connsiteX1" fmla="*/ 3409950 w 3948509"/>
              <a:gd name="connsiteY1" fmla="*/ 2076450 h 4003693"/>
              <a:gd name="connsiteX2" fmla="*/ 3943350 w 3948509"/>
              <a:gd name="connsiteY2" fmla="*/ 4003693 h 4003693"/>
              <a:gd name="connsiteX3" fmla="*/ 0 w 3948509"/>
              <a:gd name="connsiteY3" fmla="*/ 3981450 h 4003693"/>
              <a:gd name="connsiteX4" fmla="*/ 0 w 3948509"/>
              <a:gd name="connsiteY4" fmla="*/ 0 h 4003693"/>
              <a:gd name="connsiteX0" fmla="*/ 0 w 3943350"/>
              <a:gd name="connsiteY0" fmla="*/ 0 h 4003693"/>
              <a:gd name="connsiteX1" fmla="*/ 3333750 w 3943350"/>
              <a:gd name="connsiteY1" fmla="*/ 1942994 h 4003693"/>
              <a:gd name="connsiteX2" fmla="*/ 3943350 w 3943350"/>
              <a:gd name="connsiteY2" fmla="*/ 4003693 h 4003693"/>
              <a:gd name="connsiteX3" fmla="*/ 0 w 3943350"/>
              <a:gd name="connsiteY3" fmla="*/ 3981450 h 4003693"/>
              <a:gd name="connsiteX4" fmla="*/ 0 w 3943350"/>
              <a:gd name="connsiteY4" fmla="*/ 0 h 4003693"/>
              <a:gd name="connsiteX0" fmla="*/ 0 w 4152900"/>
              <a:gd name="connsiteY0" fmla="*/ 0 h 3981450"/>
              <a:gd name="connsiteX1" fmla="*/ 3333750 w 4152900"/>
              <a:gd name="connsiteY1" fmla="*/ 1942994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333750 w 4152900"/>
              <a:gd name="connsiteY1" fmla="*/ 1942994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200400 w 4152900"/>
              <a:gd name="connsiteY1" fmla="*/ 1720566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0 h 3981450"/>
              <a:gd name="connsiteX1" fmla="*/ 3200400 w 4152900"/>
              <a:gd name="connsiteY1" fmla="*/ 1720566 h 3981450"/>
              <a:gd name="connsiteX2" fmla="*/ 4152900 w 4152900"/>
              <a:gd name="connsiteY2" fmla="*/ 3981450 h 3981450"/>
              <a:gd name="connsiteX3" fmla="*/ 0 w 4152900"/>
              <a:gd name="connsiteY3" fmla="*/ 3981450 h 3981450"/>
              <a:gd name="connsiteX4" fmla="*/ 0 w 4152900"/>
              <a:gd name="connsiteY4" fmla="*/ 0 h 3981450"/>
              <a:gd name="connsiteX0" fmla="*/ 0 w 4152900"/>
              <a:gd name="connsiteY0" fmla="*/ 314198 h 4295648"/>
              <a:gd name="connsiteX1" fmla="*/ 1607574 w 4152900"/>
              <a:gd name="connsiteY1" fmla="*/ 305635 h 4295648"/>
              <a:gd name="connsiteX2" fmla="*/ 3200400 w 4152900"/>
              <a:gd name="connsiteY2" fmla="*/ 2034764 h 4295648"/>
              <a:gd name="connsiteX3" fmla="*/ 4152900 w 4152900"/>
              <a:gd name="connsiteY3" fmla="*/ 4295648 h 4295648"/>
              <a:gd name="connsiteX4" fmla="*/ 0 w 4152900"/>
              <a:gd name="connsiteY4" fmla="*/ 4295648 h 4295648"/>
              <a:gd name="connsiteX5" fmla="*/ 0 w 4152900"/>
              <a:gd name="connsiteY5" fmla="*/ 314198 h 4295648"/>
              <a:gd name="connsiteX0" fmla="*/ 0 w 4152900"/>
              <a:gd name="connsiteY0" fmla="*/ 314198 h 4295648"/>
              <a:gd name="connsiteX1" fmla="*/ 1607574 w 4152900"/>
              <a:gd name="connsiteY1" fmla="*/ 305635 h 4295648"/>
              <a:gd name="connsiteX2" fmla="*/ 3200400 w 4152900"/>
              <a:gd name="connsiteY2" fmla="*/ 2034764 h 4295648"/>
              <a:gd name="connsiteX3" fmla="*/ 4152900 w 4152900"/>
              <a:gd name="connsiteY3" fmla="*/ 4295648 h 4295648"/>
              <a:gd name="connsiteX4" fmla="*/ 0 w 4152900"/>
              <a:gd name="connsiteY4" fmla="*/ 4295648 h 4295648"/>
              <a:gd name="connsiteX5" fmla="*/ 0 w 4152900"/>
              <a:gd name="connsiteY5" fmla="*/ 314198 h 4295648"/>
              <a:gd name="connsiteX0" fmla="*/ 0 w 4152900"/>
              <a:gd name="connsiteY0" fmla="*/ 314198 h 4295648"/>
              <a:gd name="connsiteX1" fmla="*/ 1607574 w 4152900"/>
              <a:gd name="connsiteY1" fmla="*/ 305635 h 4295648"/>
              <a:gd name="connsiteX2" fmla="*/ 2073011 w 4152900"/>
              <a:gd name="connsiteY2" fmla="*/ 2171760 h 4295648"/>
              <a:gd name="connsiteX3" fmla="*/ 4152900 w 4152900"/>
              <a:gd name="connsiteY3" fmla="*/ 4295648 h 4295648"/>
              <a:gd name="connsiteX4" fmla="*/ 0 w 4152900"/>
              <a:gd name="connsiteY4" fmla="*/ 4295648 h 4295648"/>
              <a:gd name="connsiteX5" fmla="*/ 0 w 4152900"/>
              <a:gd name="connsiteY5" fmla="*/ 314198 h 4295648"/>
              <a:gd name="connsiteX0" fmla="*/ 0 w 4152900"/>
              <a:gd name="connsiteY0" fmla="*/ 134448 h 4115898"/>
              <a:gd name="connsiteX1" fmla="*/ 1607574 w 4152900"/>
              <a:gd name="connsiteY1" fmla="*/ 125885 h 4115898"/>
              <a:gd name="connsiteX2" fmla="*/ 2073011 w 4152900"/>
              <a:gd name="connsiteY2" fmla="*/ 1992010 h 4115898"/>
              <a:gd name="connsiteX3" fmla="*/ 4152900 w 4152900"/>
              <a:gd name="connsiteY3" fmla="*/ 4115898 h 4115898"/>
              <a:gd name="connsiteX4" fmla="*/ 0 w 4152900"/>
              <a:gd name="connsiteY4" fmla="*/ 4115898 h 4115898"/>
              <a:gd name="connsiteX5" fmla="*/ 0 w 4152900"/>
              <a:gd name="connsiteY5" fmla="*/ 134448 h 4115898"/>
              <a:gd name="connsiteX0" fmla="*/ 0 w 4152900"/>
              <a:gd name="connsiteY0" fmla="*/ 8563 h 3990013"/>
              <a:gd name="connsiteX1" fmla="*/ 1607574 w 4152900"/>
              <a:gd name="connsiteY1" fmla="*/ 0 h 3990013"/>
              <a:gd name="connsiteX2" fmla="*/ 2073011 w 4152900"/>
              <a:gd name="connsiteY2" fmla="*/ 1866125 h 3990013"/>
              <a:gd name="connsiteX3" fmla="*/ 4152900 w 4152900"/>
              <a:gd name="connsiteY3" fmla="*/ 3990013 h 3990013"/>
              <a:gd name="connsiteX4" fmla="*/ 0 w 4152900"/>
              <a:gd name="connsiteY4" fmla="*/ 3990013 h 3990013"/>
              <a:gd name="connsiteX5" fmla="*/ 0 w 4152900"/>
              <a:gd name="connsiteY5" fmla="*/ 8563 h 3990013"/>
              <a:gd name="connsiteX0" fmla="*/ 0 w 4152900"/>
              <a:gd name="connsiteY0" fmla="*/ 8563 h 3990013"/>
              <a:gd name="connsiteX1" fmla="*/ 1607574 w 4152900"/>
              <a:gd name="connsiteY1" fmla="*/ 0 h 3990013"/>
              <a:gd name="connsiteX2" fmla="*/ 2073011 w 4152900"/>
              <a:gd name="connsiteY2" fmla="*/ 1866125 h 3990013"/>
              <a:gd name="connsiteX3" fmla="*/ 4152900 w 4152900"/>
              <a:gd name="connsiteY3" fmla="*/ 3990013 h 3990013"/>
              <a:gd name="connsiteX4" fmla="*/ 0 w 4152900"/>
              <a:gd name="connsiteY4" fmla="*/ 3990013 h 3990013"/>
              <a:gd name="connsiteX5" fmla="*/ 0 w 4152900"/>
              <a:gd name="connsiteY5" fmla="*/ 8563 h 399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2900" h="3990013">
                <a:moveTo>
                  <a:pt x="0" y="8563"/>
                </a:moveTo>
                <a:cubicBezTo>
                  <a:pt x="13918" y="5708"/>
                  <a:pt x="1616991" y="12918"/>
                  <a:pt x="1607574" y="0"/>
                </a:cubicBezTo>
                <a:cubicBezTo>
                  <a:pt x="2301035" y="299248"/>
                  <a:pt x="1648790" y="1201123"/>
                  <a:pt x="2073011" y="1866125"/>
                </a:cubicBezTo>
                <a:cubicBezTo>
                  <a:pt x="2497232" y="2531127"/>
                  <a:pt x="3971925" y="2649738"/>
                  <a:pt x="4152900" y="3990013"/>
                </a:cubicBezTo>
                <a:lnTo>
                  <a:pt x="0" y="3990013"/>
                </a:lnTo>
                <a:lnTo>
                  <a:pt x="0" y="856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CasellaDiTesto 131">
            <a:extLst>
              <a:ext uri="{FF2B5EF4-FFF2-40B4-BE49-F238E27FC236}">
                <a16:creationId xmlns:a16="http://schemas.microsoft.com/office/drawing/2014/main" id="{18E2CFB8-9744-6CC1-1163-1813ADE05C3D}"/>
              </a:ext>
            </a:extLst>
          </p:cNvPr>
          <p:cNvSpPr txBox="1"/>
          <p:nvPr/>
        </p:nvSpPr>
        <p:spPr>
          <a:xfrm>
            <a:off x="938336" y="1057713"/>
            <a:ext cx="10109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OBIETTIVI</a:t>
            </a:r>
          </a:p>
        </p:txBody>
      </p:sp>
      <p:sp>
        <p:nvSpPr>
          <p:cNvPr id="134" name="CasellaDiTesto 133">
            <a:extLst>
              <a:ext uri="{FF2B5EF4-FFF2-40B4-BE49-F238E27FC236}">
                <a16:creationId xmlns:a16="http://schemas.microsoft.com/office/drawing/2014/main" id="{09AA071C-0A04-5F57-25BC-DBE7A69FD544}"/>
              </a:ext>
            </a:extLst>
          </p:cNvPr>
          <p:cNvSpPr txBox="1"/>
          <p:nvPr/>
        </p:nvSpPr>
        <p:spPr>
          <a:xfrm>
            <a:off x="804768" y="2470221"/>
            <a:ext cx="10853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COMMUNITY</a:t>
            </a:r>
          </a:p>
        </p:txBody>
      </p:sp>
      <p:sp>
        <p:nvSpPr>
          <p:cNvPr id="137" name="CasellaDiTesto 136">
            <a:extLst>
              <a:ext uri="{FF2B5EF4-FFF2-40B4-BE49-F238E27FC236}">
                <a16:creationId xmlns:a16="http://schemas.microsoft.com/office/drawing/2014/main" id="{01FC5840-EA55-1135-F77A-F436DD907463}"/>
              </a:ext>
            </a:extLst>
          </p:cNvPr>
          <p:cNvSpPr txBox="1"/>
          <p:nvPr/>
        </p:nvSpPr>
        <p:spPr>
          <a:xfrm>
            <a:off x="2395399" y="931238"/>
            <a:ext cx="88477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L’</a:t>
            </a:r>
            <a:r>
              <a:rPr kumimoji="0" lang="it-IT" sz="1100" b="1" i="0" u="none" strike="noStrike" kern="0" cap="none" spc="0" normalizeH="0" baseline="0" noProof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AI Hub </a:t>
            </a:r>
            <a:r>
              <a:rPr kumimoji="0" lang="it-IT" sz="11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è una piattaforma relazionale di reciproco scambio a cui partecipano banche, aziende partner, enti di ricerca e istituzioni. Si pone come obiettivo quello di accompagnare le banche nel percorso di adozione dell’AI. </a:t>
            </a: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rgbClr val="002C6C"/>
              </a:solidFill>
              <a:effectLst/>
              <a:uLnTx/>
              <a:uFillTx/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932C7562-4FCB-E677-613E-B6E00D620C78}"/>
              </a:ext>
            </a:extLst>
          </p:cNvPr>
          <p:cNvGrpSpPr/>
          <p:nvPr/>
        </p:nvGrpSpPr>
        <p:grpSpPr>
          <a:xfrm>
            <a:off x="1749835" y="679362"/>
            <a:ext cx="747220" cy="774434"/>
            <a:chOff x="1045596" y="774896"/>
            <a:chExt cx="994550" cy="904136"/>
          </a:xfrm>
        </p:grpSpPr>
        <p:grpSp>
          <p:nvGrpSpPr>
            <p:cNvPr id="7" name="Group 54">
              <a:extLst>
                <a:ext uri="{FF2B5EF4-FFF2-40B4-BE49-F238E27FC236}">
                  <a16:creationId xmlns:a16="http://schemas.microsoft.com/office/drawing/2014/main" id="{355DF51D-A463-6A04-E224-65BDE1E5716C}"/>
                </a:ext>
              </a:extLst>
            </p:cNvPr>
            <p:cNvGrpSpPr/>
            <p:nvPr/>
          </p:nvGrpSpPr>
          <p:grpSpPr>
            <a:xfrm>
              <a:off x="1045596" y="774896"/>
              <a:ext cx="994550" cy="904136"/>
              <a:chOff x="6513315" y="630350"/>
              <a:chExt cx="1926168" cy="1926166"/>
            </a:xfrm>
          </p:grpSpPr>
          <p:sp>
            <p:nvSpPr>
              <p:cNvPr id="9" name="Oval 55">
                <a:extLst>
                  <a:ext uri="{FF2B5EF4-FFF2-40B4-BE49-F238E27FC236}">
                    <a16:creationId xmlns:a16="http://schemas.microsoft.com/office/drawing/2014/main" id="{2EBAB17B-C039-E4BB-D8A2-F4E1459F21A0}"/>
                  </a:ext>
                </a:extLst>
              </p:cNvPr>
              <p:cNvSpPr/>
              <p:nvPr/>
            </p:nvSpPr>
            <p:spPr>
              <a:xfrm>
                <a:off x="6513315" y="630350"/>
                <a:ext cx="1926168" cy="1926166"/>
              </a:xfrm>
              <a:prstGeom prst="ellipse">
                <a:avLst/>
              </a:prstGeom>
              <a:solidFill>
                <a:srgbClr val="FFFFFF">
                  <a:alpha val="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Light  "/>
                  <a:ea typeface="+mn-ea"/>
                  <a:cs typeface="+mn-cs"/>
                </a:endParaRPr>
              </a:p>
            </p:txBody>
          </p:sp>
          <p:sp>
            <p:nvSpPr>
              <p:cNvPr id="10" name="Oval 56">
                <a:extLst>
                  <a:ext uri="{FF2B5EF4-FFF2-40B4-BE49-F238E27FC236}">
                    <a16:creationId xmlns:a16="http://schemas.microsoft.com/office/drawing/2014/main" id="{1AB2C625-96E8-AB83-6C13-52407EC39B8A}"/>
                  </a:ext>
                </a:extLst>
              </p:cNvPr>
              <p:cNvSpPr/>
              <p:nvPr/>
            </p:nvSpPr>
            <p:spPr>
              <a:xfrm>
                <a:off x="6676323" y="983748"/>
                <a:ext cx="1551042" cy="1551040"/>
              </a:xfrm>
              <a:prstGeom prst="ellipse">
                <a:avLst/>
              </a:prstGeom>
              <a:solidFill>
                <a:srgbClr val="FFFFFF">
                  <a:alpha val="1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 Light  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46">
              <a:extLst>
                <a:ext uri="{FF2B5EF4-FFF2-40B4-BE49-F238E27FC236}">
                  <a16:creationId xmlns:a16="http://schemas.microsoft.com/office/drawing/2014/main" id="{23CD802F-32A9-A59A-CD51-0DFB86C371A3}"/>
                </a:ext>
              </a:extLst>
            </p:cNvPr>
            <p:cNvSpPr/>
            <p:nvPr/>
          </p:nvSpPr>
          <p:spPr>
            <a:xfrm rot="16200000">
              <a:off x="1292662" y="1053335"/>
              <a:ext cx="500418" cy="550460"/>
            </a:xfrm>
            <a:prstGeom prst="ellipse">
              <a:avLst/>
            </a:prstGeom>
            <a:gradFill>
              <a:gsLst>
                <a:gs pos="37000">
                  <a:schemeClr val="accent3"/>
                </a:gs>
                <a:gs pos="86000">
                  <a:schemeClr val="accent6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>
              <a:glow rad="63500">
                <a:srgbClr val="FFFFFF"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Light  "/>
                <a:ea typeface="+mn-ea"/>
                <a:cs typeface="+mn-cs"/>
              </a:endParaRPr>
            </a:p>
          </p:txBody>
        </p:sp>
      </p:grpSp>
      <p:grpSp>
        <p:nvGrpSpPr>
          <p:cNvPr id="90" name="Group 1">
            <a:extLst>
              <a:ext uri="{FF2B5EF4-FFF2-40B4-BE49-F238E27FC236}">
                <a16:creationId xmlns:a16="http://schemas.microsoft.com/office/drawing/2014/main" id="{F740683F-81B9-CA91-9295-8190C93B15AD}"/>
              </a:ext>
            </a:extLst>
          </p:cNvPr>
          <p:cNvGrpSpPr/>
          <p:nvPr/>
        </p:nvGrpSpPr>
        <p:grpSpPr>
          <a:xfrm>
            <a:off x="1720941" y="2197467"/>
            <a:ext cx="747220" cy="774434"/>
            <a:chOff x="1559804" y="1741656"/>
            <a:chExt cx="1694722" cy="1694719"/>
          </a:xfrm>
        </p:grpSpPr>
        <p:grpSp>
          <p:nvGrpSpPr>
            <p:cNvPr id="91" name="Group 54">
              <a:extLst>
                <a:ext uri="{FF2B5EF4-FFF2-40B4-BE49-F238E27FC236}">
                  <a16:creationId xmlns:a16="http://schemas.microsoft.com/office/drawing/2014/main" id="{56DAB539-2645-4C6E-DF1A-85F37C441ABE}"/>
                </a:ext>
              </a:extLst>
            </p:cNvPr>
            <p:cNvGrpSpPr/>
            <p:nvPr/>
          </p:nvGrpSpPr>
          <p:grpSpPr>
            <a:xfrm>
              <a:off x="1559804" y="1741656"/>
              <a:ext cx="1694722" cy="1694719"/>
              <a:chOff x="6513315" y="630350"/>
              <a:chExt cx="1926168" cy="1926166"/>
            </a:xfrm>
          </p:grpSpPr>
          <p:sp>
            <p:nvSpPr>
              <p:cNvPr id="93" name="Oval 55">
                <a:extLst>
                  <a:ext uri="{FF2B5EF4-FFF2-40B4-BE49-F238E27FC236}">
                    <a16:creationId xmlns:a16="http://schemas.microsoft.com/office/drawing/2014/main" id="{F7FA08F5-D03F-55B9-2EE4-6DA8EF049EB8}"/>
                  </a:ext>
                </a:extLst>
              </p:cNvPr>
              <p:cNvSpPr/>
              <p:nvPr/>
            </p:nvSpPr>
            <p:spPr>
              <a:xfrm>
                <a:off x="6513315" y="630350"/>
                <a:ext cx="1926168" cy="1926166"/>
              </a:xfrm>
              <a:prstGeom prst="ellipse">
                <a:avLst/>
              </a:prstGeom>
              <a:solidFill>
                <a:srgbClr val="FFFFFF">
                  <a:alpha val="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94" name="Oval 56">
                <a:extLst>
                  <a:ext uri="{FF2B5EF4-FFF2-40B4-BE49-F238E27FC236}">
                    <a16:creationId xmlns:a16="http://schemas.microsoft.com/office/drawing/2014/main" id="{7C6D6885-65F4-817B-5FA5-03324D43B527}"/>
                  </a:ext>
                </a:extLst>
              </p:cNvPr>
              <p:cNvSpPr/>
              <p:nvPr/>
            </p:nvSpPr>
            <p:spPr>
              <a:xfrm>
                <a:off x="6700878" y="817914"/>
                <a:ext cx="1551041" cy="1551041"/>
              </a:xfrm>
              <a:prstGeom prst="ellipse">
                <a:avLst/>
              </a:prstGeom>
              <a:solidFill>
                <a:srgbClr val="FFFFFF">
                  <a:alpha val="1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92" name="Oval 46">
              <a:extLst>
                <a:ext uri="{FF2B5EF4-FFF2-40B4-BE49-F238E27FC236}">
                  <a16:creationId xmlns:a16="http://schemas.microsoft.com/office/drawing/2014/main" id="{9300DDCB-AE57-F749-0E33-42E456041EC7}"/>
                </a:ext>
              </a:extLst>
            </p:cNvPr>
            <p:cNvSpPr/>
            <p:nvPr/>
          </p:nvSpPr>
          <p:spPr>
            <a:xfrm rot="16200000">
              <a:off x="1938171" y="2120021"/>
              <a:ext cx="937988" cy="937988"/>
            </a:xfrm>
            <a:prstGeom prst="ellipse">
              <a:avLst/>
            </a:prstGeom>
            <a:gradFill>
              <a:gsLst>
                <a:gs pos="37000">
                  <a:schemeClr val="accent3"/>
                </a:gs>
                <a:gs pos="86000">
                  <a:schemeClr val="accent6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noFill/>
              <a:prstDash val="solid"/>
              <a:miter lim="800000"/>
            </a:ln>
            <a:effectLst>
              <a:glow rad="63500">
                <a:srgbClr val="FFFFFF"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57" name="Rectangle 5">
            <a:extLst>
              <a:ext uri="{FF2B5EF4-FFF2-40B4-BE49-F238E27FC236}">
                <a16:creationId xmlns:a16="http://schemas.microsoft.com/office/drawing/2014/main" id="{AE0A2516-6D9A-CD86-B183-CAF4B83384BF}"/>
              </a:ext>
            </a:extLst>
          </p:cNvPr>
          <p:cNvSpPr/>
          <p:nvPr/>
        </p:nvSpPr>
        <p:spPr>
          <a:xfrm>
            <a:off x="379304" y="497741"/>
            <a:ext cx="147279" cy="4571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Light  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4A3D687-E08E-306B-29F2-8989E725315A}"/>
              </a:ext>
            </a:extLst>
          </p:cNvPr>
          <p:cNvSpPr txBox="1">
            <a:spLocks/>
          </p:cNvSpPr>
          <p:nvPr/>
        </p:nvSpPr>
        <p:spPr>
          <a:xfrm>
            <a:off x="602420" y="196423"/>
            <a:ext cx="6896693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IT"/>
            </a:defPPr>
            <a:lvl1pPr defTabSz="609570">
              <a:spcBef>
                <a:spcPct val="0"/>
              </a:spcBef>
              <a:buNone/>
              <a:defRPr sz="2800" b="1" i="0" spc="0" baseline="0">
                <a:solidFill>
                  <a:srgbClr val="00427C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L’AI Hub di ABI Lab</a:t>
            </a:r>
          </a:p>
        </p:txBody>
      </p:sp>
      <p:pic>
        <p:nvPicPr>
          <p:cNvPr id="19" name="Elemento grafico 18" descr="Tiro a segno con riempimento a tinta unita">
            <a:extLst>
              <a:ext uri="{FF2B5EF4-FFF2-40B4-BE49-F238E27FC236}">
                <a16:creationId xmlns:a16="http://schemas.microsoft.com/office/drawing/2014/main" id="{48C9910D-D749-32E8-BAB5-BC1FF155E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3487" y="987982"/>
            <a:ext cx="291356" cy="301968"/>
          </a:xfrm>
          <a:prstGeom prst="rect">
            <a:avLst/>
          </a:prstGeom>
        </p:spPr>
      </p:pic>
      <p:sp>
        <p:nvSpPr>
          <p:cNvPr id="22" name="TextBox 98">
            <a:extLst>
              <a:ext uri="{FF2B5EF4-FFF2-40B4-BE49-F238E27FC236}">
                <a16:creationId xmlns:a16="http://schemas.microsoft.com/office/drawing/2014/main" id="{6F596820-FE18-EE20-8836-D81381A261D6}"/>
              </a:ext>
            </a:extLst>
          </p:cNvPr>
          <p:cNvSpPr txBox="1"/>
          <p:nvPr/>
        </p:nvSpPr>
        <p:spPr>
          <a:xfrm>
            <a:off x="8183034" y="1512497"/>
            <a:ext cx="206757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 INNOVATION PARTNER</a:t>
            </a:r>
          </a:p>
        </p:txBody>
      </p:sp>
      <p:sp>
        <p:nvSpPr>
          <p:cNvPr id="4" name="TextBox 98">
            <a:extLst>
              <a:ext uri="{FF2B5EF4-FFF2-40B4-BE49-F238E27FC236}">
                <a16:creationId xmlns:a16="http://schemas.microsoft.com/office/drawing/2014/main" id="{BE33EB17-D03B-C690-1CE3-1BDBD1C917AB}"/>
              </a:ext>
            </a:extLst>
          </p:cNvPr>
          <p:cNvSpPr txBox="1"/>
          <p:nvPr/>
        </p:nvSpPr>
        <p:spPr>
          <a:xfrm>
            <a:off x="7788020" y="2988189"/>
            <a:ext cx="2947967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ACCORDO DI COLLABORAZIONE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9AA071C-0A04-5F57-25BC-DBE7A69FD544}"/>
              </a:ext>
            </a:extLst>
          </p:cNvPr>
          <p:cNvSpPr txBox="1"/>
          <p:nvPr/>
        </p:nvSpPr>
        <p:spPr>
          <a:xfrm>
            <a:off x="1755149" y="4409810"/>
            <a:ext cx="12802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LINEE D’AZIONE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2165A497-054D-8346-DB4B-C4B9CAD149F7}"/>
              </a:ext>
            </a:extLst>
          </p:cNvPr>
          <p:cNvSpPr txBox="1"/>
          <p:nvPr/>
        </p:nvSpPr>
        <p:spPr>
          <a:xfrm>
            <a:off x="4022831" y="3641647"/>
            <a:ext cx="8040131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SVILUPPO ATTIVITÀ DI RICERCA SULL’INTELLIGENZA ARTIFICIALE</a:t>
            </a:r>
            <a:r>
              <a:rPr kumimoji="0" lang="it-IT" sz="1100" b="0" i="0" u="none" strike="noStrike" kern="0" cap="none" spc="0" normalizeH="0" baseline="0" noProof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: si sviluppano approfondimenti sui trend innovativi, vengono realizzate iniziative di benchmark e si lavora alla strutturazione di Framework e modelli di riferimento.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RACCOLTA E ANALISI DI CASI STUDIO</a:t>
            </a:r>
            <a:r>
              <a:rPr kumimoji="0" lang="it-IT" sz="1100" b="0" i="0" u="none" strike="noStrike" kern="0" cap="none" spc="0" normalizeH="0" baseline="0" noProof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: attraverso relazioni di reciproco scambio tra banche, aziende partner, enti di ricerca e istituzioni, vengono raccolti e condivisi i più significativi use case relativi all’applicazione dell’AI nel contesto bancario.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SCOUTING DI POSSIBILI AMBITI DI SPERIMENTAZIONE</a:t>
            </a:r>
            <a:r>
              <a:rPr kumimoji="0" lang="it-IT" sz="1100" b="0" i="0" u="none" strike="noStrike" kern="0" cap="none" spc="0" normalizeH="0" baseline="0" noProof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: si realizzano confronti continuativi su potenziali ambiti di lavoro, su cui poi vengono promosse iniziative sperimentali a fattor comune.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PRESIDIO DELLO SCENARIO NORMATIVO</a:t>
            </a:r>
            <a:r>
              <a:rPr kumimoji="0" lang="it-IT" sz="1100" b="0" i="0" u="none" strike="noStrike" kern="0" cap="none" spc="0" normalizeH="0" baseline="0" noProof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: si monitorano le novità </a:t>
            </a: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regolamentari a livello nazionale e internazionale, lavorando in sinergia con ABI e con EBF.</a:t>
            </a: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rgbClr val="002C6C"/>
              </a:solidFill>
              <a:effectLst/>
              <a:uLnTx/>
              <a:uFillTx/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279D0B90-3838-D1DB-EBA5-7DA87C7559AF}"/>
              </a:ext>
            </a:extLst>
          </p:cNvPr>
          <p:cNvGrpSpPr/>
          <p:nvPr/>
        </p:nvGrpSpPr>
        <p:grpSpPr>
          <a:xfrm>
            <a:off x="2914516" y="4123323"/>
            <a:ext cx="747220" cy="774434"/>
            <a:chOff x="1996770" y="3841036"/>
            <a:chExt cx="994550" cy="904136"/>
          </a:xfrm>
        </p:grpSpPr>
        <p:grpSp>
          <p:nvGrpSpPr>
            <p:cNvPr id="28" name="Group 1">
              <a:extLst>
                <a:ext uri="{FF2B5EF4-FFF2-40B4-BE49-F238E27FC236}">
                  <a16:creationId xmlns:a16="http://schemas.microsoft.com/office/drawing/2014/main" id="{F740683F-81B9-CA91-9295-8190C93B15AD}"/>
                </a:ext>
              </a:extLst>
            </p:cNvPr>
            <p:cNvGrpSpPr/>
            <p:nvPr/>
          </p:nvGrpSpPr>
          <p:grpSpPr>
            <a:xfrm>
              <a:off x="1996770" y="3841036"/>
              <a:ext cx="994550" cy="904136"/>
              <a:chOff x="1559804" y="1741656"/>
              <a:chExt cx="1694722" cy="1694719"/>
            </a:xfrm>
          </p:grpSpPr>
          <p:grpSp>
            <p:nvGrpSpPr>
              <p:cNvPr id="30" name="Group 54">
                <a:extLst>
                  <a:ext uri="{FF2B5EF4-FFF2-40B4-BE49-F238E27FC236}">
                    <a16:creationId xmlns:a16="http://schemas.microsoft.com/office/drawing/2014/main" id="{56DAB539-2645-4C6E-DF1A-85F37C441ABE}"/>
                  </a:ext>
                </a:extLst>
              </p:cNvPr>
              <p:cNvGrpSpPr/>
              <p:nvPr/>
            </p:nvGrpSpPr>
            <p:grpSpPr>
              <a:xfrm>
                <a:off x="1559804" y="1741656"/>
                <a:ext cx="1694722" cy="1694719"/>
                <a:chOff x="6513315" y="630350"/>
                <a:chExt cx="1926168" cy="1926166"/>
              </a:xfrm>
            </p:grpSpPr>
            <p:sp>
              <p:nvSpPr>
                <p:cNvPr id="32" name="Oval 55">
                  <a:extLst>
                    <a:ext uri="{FF2B5EF4-FFF2-40B4-BE49-F238E27FC236}">
                      <a16:creationId xmlns:a16="http://schemas.microsoft.com/office/drawing/2014/main" id="{F7FA08F5-D03F-55B9-2EE4-6DA8EF049EB8}"/>
                    </a:ext>
                  </a:extLst>
                </p:cNvPr>
                <p:cNvSpPr/>
                <p:nvPr/>
              </p:nvSpPr>
              <p:spPr>
                <a:xfrm>
                  <a:off x="6513315" y="630350"/>
                  <a:ext cx="1926168" cy="1926166"/>
                </a:xfrm>
                <a:prstGeom prst="ellipse">
                  <a:avLst/>
                </a:prstGeom>
                <a:solidFill>
                  <a:srgbClr val="FFFFFF">
                    <a:alpha val="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Oval 56">
                  <a:extLst>
                    <a:ext uri="{FF2B5EF4-FFF2-40B4-BE49-F238E27FC236}">
                      <a16:creationId xmlns:a16="http://schemas.microsoft.com/office/drawing/2014/main" id="{7C6D6885-65F4-817B-5FA5-03324D43B527}"/>
                    </a:ext>
                  </a:extLst>
                </p:cNvPr>
                <p:cNvSpPr/>
                <p:nvPr/>
              </p:nvSpPr>
              <p:spPr>
                <a:xfrm>
                  <a:off x="6700878" y="817914"/>
                  <a:ext cx="1551041" cy="1551041"/>
                </a:xfrm>
                <a:prstGeom prst="ellipse">
                  <a:avLst/>
                </a:prstGeom>
                <a:solidFill>
                  <a:srgbClr val="FFFFFF">
                    <a:alpha val="1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Oval 46">
                <a:extLst>
                  <a:ext uri="{FF2B5EF4-FFF2-40B4-BE49-F238E27FC236}">
                    <a16:creationId xmlns:a16="http://schemas.microsoft.com/office/drawing/2014/main" id="{9300DDCB-AE57-F749-0E33-42E456041EC7}"/>
                  </a:ext>
                </a:extLst>
              </p:cNvPr>
              <p:cNvSpPr/>
              <p:nvPr/>
            </p:nvSpPr>
            <p:spPr>
              <a:xfrm rot="16200000">
                <a:off x="1938171" y="2120021"/>
                <a:ext cx="937988" cy="937988"/>
              </a:xfrm>
              <a:prstGeom prst="ellipse">
                <a:avLst/>
              </a:prstGeom>
              <a:gradFill>
                <a:gsLst>
                  <a:gs pos="37000">
                    <a:schemeClr val="accent3"/>
                  </a:gs>
                  <a:gs pos="86000">
                    <a:schemeClr val="accent6"/>
                  </a:gs>
                </a:gsLst>
                <a:path path="circle">
                  <a:fillToRect l="50000" t="-80000" r="50000" b="18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>
                <a:glow rad="63500">
                  <a:srgbClr val="FFFFFF">
                    <a:alpha val="40000"/>
                  </a:srgbClr>
                </a:glo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1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8CBA4D62-407E-7841-F188-F67C2AC99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1805" y="4137740"/>
              <a:ext cx="386460" cy="307393"/>
            </a:xfrm>
            <a:prstGeom prst="rect">
              <a:avLst/>
            </a:prstGeom>
          </p:spPr>
        </p:pic>
      </p:grp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C43F39B-1C98-CAD3-D6CD-9971069FC4E3}"/>
              </a:ext>
            </a:extLst>
          </p:cNvPr>
          <p:cNvSpPr txBox="1"/>
          <p:nvPr/>
        </p:nvSpPr>
        <p:spPr>
          <a:xfrm>
            <a:off x="2841233" y="6096500"/>
            <a:ext cx="14058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OUTPUT E RISULTATI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E061F49-E4CE-433A-C0DC-7F01EFBD3E14}"/>
              </a:ext>
            </a:extLst>
          </p:cNvPr>
          <p:cNvSpPr txBox="1"/>
          <p:nvPr/>
        </p:nvSpPr>
        <p:spPr>
          <a:xfrm>
            <a:off x="4624090" y="6008644"/>
            <a:ext cx="7352634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Report annuale </a:t>
            </a:r>
            <a:r>
              <a:rPr kumimoji="0" lang="it-IT" sz="11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 cui sono illustrate dettagliatamente le evidenze dell’attività di ricerca.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Workshop di fine anno </a:t>
            </a:r>
            <a:r>
              <a:rPr kumimoji="0" lang="it-IT" sz="11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 presentazione dei principali risultati del percorso di approfondimento, diffusione del report, testimonianze di banche e Innovation Partner.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E5F76E30-7793-6C53-F663-C6722B358C08}"/>
              </a:ext>
            </a:extLst>
          </p:cNvPr>
          <p:cNvGrpSpPr/>
          <p:nvPr/>
        </p:nvGrpSpPr>
        <p:grpSpPr>
          <a:xfrm>
            <a:off x="3978006" y="5937057"/>
            <a:ext cx="747220" cy="774434"/>
            <a:chOff x="2795407" y="5270219"/>
            <a:chExt cx="994550" cy="904136"/>
          </a:xfrm>
        </p:grpSpPr>
        <p:grpSp>
          <p:nvGrpSpPr>
            <p:cNvPr id="45" name="Group 1">
              <a:extLst>
                <a:ext uri="{FF2B5EF4-FFF2-40B4-BE49-F238E27FC236}">
                  <a16:creationId xmlns:a16="http://schemas.microsoft.com/office/drawing/2014/main" id="{47F86199-0884-495F-70AC-D31C0FF624A6}"/>
                </a:ext>
              </a:extLst>
            </p:cNvPr>
            <p:cNvGrpSpPr/>
            <p:nvPr/>
          </p:nvGrpSpPr>
          <p:grpSpPr>
            <a:xfrm>
              <a:off x="2795407" y="5270219"/>
              <a:ext cx="994550" cy="904136"/>
              <a:chOff x="1559804" y="1741656"/>
              <a:chExt cx="1694722" cy="1694719"/>
            </a:xfrm>
          </p:grpSpPr>
          <p:grpSp>
            <p:nvGrpSpPr>
              <p:cNvPr id="47" name="Group 54">
                <a:extLst>
                  <a:ext uri="{FF2B5EF4-FFF2-40B4-BE49-F238E27FC236}">
                    <a16:creationId xmlns:a16="http://schemas.microsoft.com/office/drawing/2014/main" id="{6B8C29A1-C539-8CD1-BFDE-D886D2AE3927}"/>
                  </a:ext>
                </a:extLst>
              </p:cNvPr>
              <p:cNvGrpSpPr/>
              <p:nvPr/>
            </p:nvGrpSpPr>
            <p:grpSpPr>
              <a:xfrm>
                <a:off x="1559804" y="1741656"/>
                <a:ext cx="1694722" cy="1694719"/>
                <a:chOff x="6513315" y="630350"/>
                <a:chExt cx="1926168" cy="1926166"/>
              </a:xfrm>
            </p:grpSpPr>
            <p:sp>
              <p:nvSpPr>
                <p:cNvPr id="50" name="Oval 55">
                  <a:extLst>
                    <a:ext uri="{FF2B5EF4-FFF2-40B4-BE49-F238E27FC236}">
                      <a16:creationId xmlns:a16="http://schemas.microsoft.com/office/drawing/2014/main" id="{8CA1EA16-E342-DFB4-8C68-CA90D1641B7B}"/>
                    </a:ext>
                  </a:extLst>
                </p:cNvPr>
                <p:cNvSpPr/>
                <p:nvPr/>
              </p:nvSpPr>
              <p:spPr>
                <a:xfrm>
                  <a:off x="6513315" y="630350"/>
                  <a:ext cx="1926168" cy="1926166"/>
                </a:xfrm>
                <a:prstGeom prst="ellipse">
                  <a:avLst/>
                </a:prstGeom>
                <a:solidFill>
                  <a:srgbClr val="FFFFFF">
                    <a:alpha val="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Oval 56">
                  <a:extLst>
                    <a:ext uri="{FF2B5EF4-FFF2-40B4-BE49-F238E27FC236}">
                      <a16:creationId xmlns:a16="http://schemas.microsoft.com/office/drawing/2014/main" id="{1A76EB5F-F086-34B6-0844-B91F4A4B9FFC}"/>
                    </a:ext>
                  </a:extLst>
                </p:cNvPr>
                <p:cNvSpPr/>
                <p:nvPr/>
              </p:nvSpPr>
              <p:spPr>
                <a:xfrm>
                  <a:off x="6700878" y="817914"/>
                  <a:ext cx="1551041" cy="1551041"/>
                </a:xfrm>
                <a:prstGeom prst="ellipse">
                  <a:avLst/>
                </a:prstGeom>
                <a:solidFill>
                  <a:srgbClr val="FFFFFF">
                    <a:alpha val="1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" name="Oval 46">
                <a:extLst>
                  <a:ext uri="{FF2B5EF4-FFF2-40B4-BE49-F238E27FC236}">
                    <a16:creationId xmlns:a16="http://schemas.microsoft.com/office/drawing/2014/main" id="{E8C2FB57-4BFF-C246-0725-C9CC354E0AD3}"/>
                  </a:ext>
                </a:extLst>
              </p:cNvPr>
              <p:cNvSpPr/>
              <p:nvPr/>
            </p:nvSpPr>
            <p:spPr>
              <a:xfrm rot="16200000">
                <a:off x="1938171" y="2120021"/>
                <a:ext cx="937988" cy="937988"/>
              </a:xfrm>
              <a:prstGeom prst="ellipse">
                <a:avLst/>
              </a:prstGeom>
              <a:gradFill>
                <a:gsLst>
                  <a:gs pos="37000">
                    <a:schemeClr val="accent3"/>
                  </a:gs>
                  <a:gs pos="86000">
                    <a:schemeClr val="accent6"/>
                  </a:gs>
                </a:gsLst>
                <a:path path="circle">
                  <a:fillToRect l="50000" t="-80000" r="50000" b="18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>
                <a:glow rad="63500">
                  <a:srgbClr val="FFFFFF">
                    <a:alpha val="40000"/>
                  </a:srgbClr>
                </a:glo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1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67F0FC60-5C09-1D6F-A145-48D54E74E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609" y="5552694"/>
              <a:ext cx="339186" cy="339186"/>
            </a:xfrm>
            <a:prstGeom prst="rect">
              <a:avLst/>
            </a:prstGeom>
          </p:spPr>
        </p:pic>
      </p:grpSp>
      <p:graphicFrame>
        <p:nvGraphicFramePr>
          <p:cNvPr id="13" name="Tabella 7">
            <a:extLst>
              <a:ext uri="{FF2B5EF4-FFF2-40B4-BE49-F238E27FC236}">
                <a16:creationId xmlns:a16="http://schemas.microsoft.com/office/drawing/2014/main" id="{B48D5219-4DF1-A41A-EC1E-797FD84FF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678139"/>
              </p:ext>
            </p:extLst>
          </p:nvPr>
        </p:nvGraphicFramePr>
        <p:xfrm>
          <a:off x="3630513" y="1711838"/>
          <a:ext cx="3621282" cy="1767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5437">
                  <a:extLst>
                    <a:ext uri="{9D8B030D-6E8A-4147-A177-3AD203B41FA5}">
                      <a16:colId xmlns:a16="http://schemas.microsoft.com/office/drawing/2014/main" val="2704204434"/>
                    </a:ext>
                  </a:extLst>
                </a:gridCol>
                <a:gridCol w="1555845">
                  <a:extLst>
                    <a:ext uri="{9D8B030D-6E8A-4147-A177-3AD203B41FA5}">
                      <a16:colId xmlns:a16="http://schemas.microsoft.com/office/drawing/2014/main" val="4012680991"/>
                    </a:ext>
                  </a:extLst>
                </a:gridCol>
              </a:tblGrid>
              <a:tr h="1382183">
                <a:tc>
                  <a:txBody>
                    <a:bodyPr/>
                    <a:lstStyle/>
                    <a:p>
                      <a:pPr marL="171450" marR="0" lvl="0" indent="-17145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kern="1200" noProof="0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Banca Mediolanum </a:t>
                      </a:r>
                    </a:p>
                    <a:p>
                      <a:pPr marL="171450" marR="0" lvl="0" indent="-17145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kern="1200" noProof="0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Banca Monte dei Paschi di Siena </a:t>
                      </a:r>
                    </a:p>
                    <a:p>
                      <a:pPr marL="171450" marR="0" lvl="0" indent="-17145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kern="1200" noProof="0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Banca Popolare di Puglia e Basilicata </a:t>
                      </a:r>
                    </a:p>
                    <a:p>
                      <a:pPr marL="171450" marR="0" lvl="0" indent="-17145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kern="1200" noProof="0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Banca Popolare di Sondrio </a:t>
                      </a:r>
                    </a:p>
                    <a:p>
                      <a:pPr marL="171450" marR="0" lvl="0" indent="-17145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kern="1200" noProof="0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Banca Passadore </a:t>
                      </a:r>
                    </a:p>
                    <a:p>
                      <a:pPr marL="171450" marR="0" lvl="0" indent="-17145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kern="1200" noProof="0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Banco BPM</a:t>
                      </a:r>
                    </a:p>
                    <a:p>
                      <a:pPr marL="171450" marR="0" lvl="0" indent="-17145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kern="1200" noProof="0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BCC Sistemi Informatici</a:t>
                      </a:r>
                      <a:endParaRPr lang="it-IT" sz="1100" kern="1200">
                        <a:solidFill>
                          <a:srgbClr val="002060"/>
                        </a:solidFill>
                        <a:latin typeface="+mj-lt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kern="1200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BNL - Gruppo BNP Paribas </a:t>
                      </a:r>
                    </a:p>
                    <a:p>
                      <a:pPr marL="171450" marR="0" lvl="0" indent="-17145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kern="1200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Bper Banca </a:t>
                      </a:r>
                    </a:p>
                    <a:p>
                      <a:pPr marL="171450" marR="0" lvl="0" indent="-17145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kern="1200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Cassa Centrale</a:t>
                      </a:r>
                    </a:p>
                    <a:p>
                      <a:pPr marL="171450" marR="0" lvl="0" indent="-17145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kern="1200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Credito Emiliano</a:t>
                      </a:r>
                    </a:p>
                    <a:p>
                      <a:pPr marL="171450" marR="0" lvl="0" indent="-17145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kern="1200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Crédit Agricole </a:t>
                      </a:r>
                    </a:p>
                    <a:p>
                      <a:pPr marL="171450" marR="0" lvl="0" indent="-17145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kern="1200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Centrico – Gruppo Sella </a:t>
                      </a:r>
                    </a:p>
                    <a:p>
                      <a:pPr marL="171450" marR="0" lvl="0" indent="-17145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kern="1200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FinecoBank  </a:t>
                      </a:r>
                    </a:p>
                    <a:p>
                      <a:pPr marL="171450" marR="0" lvl="0" indent="-171450" algn="l" defTabSz="6095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100" kern="1200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Iccrea Banca 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941076"/>
                  </a:ext>
                </a:extLst>
              </a:tr>
            </a:tbl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EBF5226-67B0-E1ED-80D0-023A409E9C94}"/>
              </a:ext>
            </a:extLst>
          </p:cNvPr>
          <p:cNvSpPr txBox="1"/>
          <p:nvPr/>
        </p:nvSpPr>
        <p:spPr>
          <a:xfrm>
            <a:off x="2225637" y="2454281"/>
            <a:ext cx="17935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15 BANCHE</a:t>
            </a:r>
          </a:p>
        </p:txBody>
      </p:sp>
      <p:pic>
        <p:nvPicPr>
          <p:cNvPr id="25" name="Elemento grafico 24" descr="Banca">
            <a:extLst>
              <a:ext uri="{FF2B5EF4-FFF2-40B4-BE49-F238E27FC236}">
                <a16:creationId xmlns:a16="http://schemas.microsoft.com/office/drawing/2014/main" id="{646836E5-0A44-87BB-2926-07B0C41C5A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81594" y="2003908"/>
            <a:ext cx="472192" cy="472192"/>
          </a:xfrm>
          <a:prstGeom prst="rect">
            <a:avLst/>
          </a:prstGeom>
        </p:spPr>
      </p:pic>
      <p:pic>
        <p:nvPicPr>
          <p:cNvPr id="26" name="Elemento grafico 25" descr="Sala riunioni">
            <a:extLst>
              <a:ext uri="{FF2B5EF4-FFF2-40B4-BE49-F238E27FC236}">
                <a16:creationId xmlns:a16="http://schemas.microsoft.com/office/drawing/2014/main" id="{CDB06D79-7688-F142-90EA-37F1A63377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57246" y="1415370"/>
            <a:ext cx="452454" cy="452454"/>
          </a:xfrm>
          <a:prstGeom prst="rect">
            <a:avLst/>
          </a:prstGeom>
        </p:spPr>
      </p:pic>
      <p:graphicFrame>
        <p:nvGraphicFramePr>
          <p:cNvPr id="27" name="Tabella 7">
            <a:extLst>
              <a:ext uri="{FF2B5EF4-FFF2-40B4-BE49-F238E27FC236}">
                <a16:creationId xmlns:a16="http://schemas.microsoft.com/office/drawing/2014/main" id="{6D7BCCB6-8983-667E-FC6D-6B4790A5E847}"/>
              </a:ext>
            </a:extLst>
          </p:cNvPr>
          <p:cNvGraphicFramePr>
            <a:graphicFrameLocks noGrp="1"/>
          </p:cNvGraphicFramePr>
          <p:nvPr/>
        </p:nvGraphicFramePr>
        <p:xfrm>
          <a:off x="7822776" y="1800498"/>
          <a:ext cx="3498769" cy="929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8769">
                  <a:extLst>
                    <a:ext uri="{9D8B030D-6E8A-4147-A177-3AD203B41FA5}">
                      <a16:colId xmlns:a16="http://schemas.microsoft.com/office/drawing/2014/main" val="2704204434"/>
                    </a:ext>
                  </a:extLst>
                </a:gridCol>
              </a:tblGrid>
              <a:tr h="297607"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200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Deloitte 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200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BIP 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200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Exprivia 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200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EY 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100" kern="1200" err="1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Kirey</a:t>
                      </a:r>
                      <a:r>
                        <a:rPr lang="it-IT" sz="1100" kern="1200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 Group </a:t>
                      </a:r>
                      <a:endParaRPr lang="pt-BR" sz="1100">
                        <a:solidFill>
                          <a:srgbClr val="002060"/>
                        </a:solidFill>
                        <a:latin typeface="+mj-lt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941076"/>
                  </a:ext>
                </a:extLst>
              </a:tr>
            </a:tbl>
          </a:graphicData>
        </a:graphic>
      </p:graphicFrame>
      <p:graphicFrame>
        <p:nvGraphicFramePr>
          <p:cNvPr id="34" name="Tabella 7">
            <a:extLst>
              <a:ext uri="{FF2B5EF4-FFF2-40B4-BE49-F238E27FC236}">
                <a16:creationId xmlns:a16="http://schemas.microsoft.com/office/drawing/2014/main" id="{B18EDF0E-CA3B-46DB-1B59-F7AC07EA1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023335"/>
              </p:ext>
            </p:extLst>
          </p:nvPr>
        </p:nvGraphicFramePr>
        <p:xfrm>
          <a:off x="9275936" y="1793145"/>
          <a:ext cx="2104496" cy="929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4496">
                  <a:extLst>
                    <a:ext uri="{9D8B030D-6E8A-4147-A177-3AD203B41FA5}">
                      <a16:colId xmlns:a16="http://schemas.microsoft.com/office/drawing/2014/main" val="2704204434"/>
                    </a:ext>
                  </a:extLst>
                </a:gridCol>
              </a:tblGrid>
              <a:tr h="297607"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NTT Data 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SDG Group 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IBM 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OT Consulting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err="1">
                          <a:solidFill>
                            <a:srgbClr val="002060"/>
                          </a:solidFill>
                          <a:latin typeface="+mj-lt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Prometeia</a:t>
                      </a:r>
                      <a:endParaRPr lang="en-US" sz="1100" kern="1200">
                        <a:solidFill>
                          <a:srgbClr val="002060"/>
                        </a:solidFill>
                        <a:latin typeface="+mj-lt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941076"/>
                  </a:ext>
                </a:extLst>
              </a:tr>
            </a:tbl>
          </a:graphicData>
        </a:graphic>
      </p:graphicFrame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2B41EE10-A233-AAE1-69DC-52432062C03D}"/>
              </a:ext>
            </a:extLst>
          </p:cNvPr>
          <p:cNvSpPr txBox="1"/>
          <p:nvPr/>
        </p:nvSpPr>
        <p:spPr>
          <a:xfrm>
            <a:off x="7251795" y="3215858"/>
            <a:ext cx="38928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AIxIA – Associazione Italiana per l’Intelligenza Artificiale</a:t>
            </a:r>
          </a:p>
        </p:txBody>
      </p:sp>
      <p:pic>
        <p:nvPicPr>
          <p:cNvPr id="37" name="Elemento grafico 36" descr="Stretta di mano con riempimento a tinta unita">
            <a:extLst>
              <a:ext uri="{FF2B5EF4-FFF2-40B4-BE49-F238E27FC236}">
                <a16:creationId xmlns:a16="http://schemas.microsoft.com/office/drawing/2014/main" id="{728E9E1F-5FAA-03FA-B4D0-C5FEDD8D7B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38063" y="2905706"/>
            <a:ext cx="426575" cy="426575"/>
          </a:xfrm>
          <a:prstGeom prst="rect">
            <a:avLst/>
          </a:prstGeom>
        </p:spPr>
      </p:pic>
      <p:pic>
        <p:nvPicPr>
          <p:cNvPr id="5" name="Elemento grafico 4" descr="Utenti con riempimento a tinta unita">
            <a:extLst>
              <a:ext uri="{FF2B5EF4-FFF2-40B4-BE49-F238E27FC236}">
                <a16:creationId xmlns:a16="http://schemas.microsoft.com/office/drawing/2014/main" id="{3E7C0BD7-D105-8F0F-352A-6B9F71AC64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18279" y="2416181"/>
            <a:ext cx="352541" cy="35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6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AAE9D-3587-0E08-1B6D-CBFBA04AE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id="{9FE8522C-B4CC-7BC6-D517-64D5EC2E1D1F}"/>
              </a:ext>
            </a:extLst>
          </p:cNvPr>
          <p:cNvSpPr/>
          <p:nvPr/>
        </p:nvSpPr>
        <p:spPr>
          <a:xfrm>
            <a:off x="6385785" y="3386983"/>
            <a:ext cx="5200041" cy="1907668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E4F45AA8-666F-723E-9B07-231C6002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94" y="273983"/>
            <a:ext cx="8077762" cy="523220"/>
          </a:xfrm>
        </p:spPr>
        <p:txBody>
          <a:bodyPr/>
          <a:lstStyle/>
          <a:p>
            <a:r>
              <a:rPr lang="it-IT"/>
              <a:t>AI in banca: le principali evidenze</a:t>
            </a:r>
            <a:endParaRPr lang="it-IT" u="sng"/>
          </a:p>
        </p:txBody>
      </p:sp>
      <p:sp>
        <p:nvSpPr>
          <p:cNvPr id="47" name="Rectangle: Rounded Corners 5">
            <a:extLst>
              <a:ext uri="{FF2B5EF4-FFF2-40B4-BE49-F238E27FC236}">
                <a16:creationId xmlns:a16="http://schemas.microsoft.com/office/drawing/2014/main" id="{BA3C9055-35EB-5588-9944-834457F7D30E}"/>
              </a:ext>
            </a:extLst>
          </p:cNvPr>
          <p:cNvSpPr/>
          <p:nvPr/>
        </p:nvSpPr>
        <p:spPr>
          <a:xfrm>
            <a:off x="427711" y="1111803"/>
            <a:ext cx="5200041" cy="1898372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A562B28D-9111-255C-FBFD-BB886D98886F}"/>
              </a:ext>
            </a:extLst>
          </p:cNvPr>
          <p:cNvSpPr txBox="1"/>
          <p:nvPr/>
        </p:nvSpPr>
        <p:spPr>
          <a:xfrm>
            <a:off x="1693739" y="966367"/>
            <a:ext cx="2525185" cy="27979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it-IT"/>
              <a:t>STRATEGIA AI</a:t>
            </a:r>
          </a:p>
        </p:txBody>
      </p:sp>
      <p:sp>
        <p:nvSpPr>
          <p:cNvPr id="51" name="Rectangle: Rounded Corners 5">
            <a:extLst>
              <a:ext uri="{FF2B5EF4-FFF2-40B4-BE49-F238E27FC236}">
                <a16:creationId xmlns:a16="http://schemas.microsoft.com/office/drawing/2014/main" id="{CDD96A72-872B-035A-7292-03C5CB608601}"/>
              </a:ext>
            </a:extLst>
          </p:cNvPr>
          <p:cNvSpPr/>
          <p:nvPr/>
        </p:nvSpPr>
        <p:spPr>
          <a:xfrm>
            <a:off x="6385785" y="1111803"/>
            <a:ext cx="5200041" cy="1898372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2" name="TextBox 13">
            <a:extLst>
              <a:ext uri="{FF2B5EF4-FFF2-40B4-BE49-F238E27FC236}">
                <a16:creationId xmlns:a16="http://schemas.microsoft.com/office/drawing/2014/main" id="{E70496DF-FB1D-254D-E2CB-F34218DBE58E}"/>
              </a:ext>
            </a:extLst>
          </p:cNvPr>
          <p:cNvSpPr txBox="1"/>
          <p:nvPr/>
        </p:nvSpPr>
        <p:spPr>
          <a:xfrm>
            <a:off x="7651813" y="966367"/>
            <a:ext cx="2525185" cy="27979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it-IT"/>
              <a:t>MODELLO ORGANIZZATIVO</a:t>
            </a:r>
          </a:p>
        </p:txBody>
      </p:sp>
      <p:sp>
        <p:nvSpPr>
          <p:cNvPr id="53" name="Rectangle: Rounded Corners 5">
            <a:extLst>
              <a:ext uri="{FF2B5EF4-FFF2-40B4-BE49-F238E27FC236}">
                <a16:creationId xmlns:a16="http://schemas.microsoft.com/office/drawing/2014/main" id="{2A33AFA9-6393-702D-E2AD-05953DEF4207}"/>
              </a:ext>
            </a:extLst>
          </p:cNvPr>
          <p:cNvSpPr/>
          <p:nvPr/>
        </p:nvSpPr>
        <p:spPr>
          <a:xfrm>
            <a:off x="427711" y="3350223"/>
            <a:ext cx="5200041" cy="1907668"/>
          </a:xfrm>
          <a:prstGeom prst="roundRect">
            <a:avLst>
              <a:gd name="adj" fmla="val 8347"/>
            </a:avLst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4" name="TextBox 13">
            <a:extLst>
              <a:ext uri="{FF2B5EF4-FFF2-40B4-BE49-F238E27FC236}">
                <a16:creationId xmlns:a16="http://schemas.microsoft.com/office/drawing/2014/main" id="{FED51546-2369-6A98-C111-496E6E094FF0}"/>
              </a:ext>
            </a:extLst>
          </p:cNvPr>
          <p:cNvSpPr txBox="1"/>
          <p:nvPr/>
        </p:nvSpPr>
        <p:spPr>
          <a:xfrm>
            <a:off x="1413961" y="3204787"/>
            <a:ext cx="3326852" cy="27979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it-IT"/>
              <a:t>APPLICAZIONI IN BANCA</a:t>
            </a:r>
          </a:p>
        </p:txBody>
      </p:sp>
      <p:sp>
        <p:nvSpPr>
          <p:cNvPr id="57" name="Rectangle: Rounded Corners 5">
            <a:extLst>
              <a:ext uri="{FF2B5EF4-FFF2-40B4-BE49-F238E27FC236}">
                <a16:creationId xmlns:a16="http://schemas.microsoft.com/office/drawing/2014/main" id="{9A1B93F9-6432-89E1-BD95-F69597D9DF00}"/>
              </a:ext>
            </a:extLst>
          </p:cNvPr>
          <p:cNvSpPr/>
          <p:nvPr/>
        </p:nvSpPr>
        <p:spPr>
          <a:xfrm>
            <a:off x="427711" y="5555571"/>
            <a:ext cx="11158115" cy="1090970"/>
          </a:xfrm>
          <a:prstGeom prst="roundRect">
            <a:avLst>
              <a:gd name="adj" fmla="val 8347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8" name="TextBox 13">
            <a:extLst>
              <a:ext uri="{FF2B5EF4-FFF2-40B4-BE49-F238E27FC236}">
                <a16:creationId xmlns:a16="http://schemas.microsoft.com/office/drawing/2014/main" id="{E87E397B-5516-6468-4504-F43DE865D766}"/>
              </a:ext>
            </a:extLst>
          </p:cNvPr>
          <p:cNvSpPr txBox="1"/>
          <p:nvPr/>
        </p:nvSpPr>
        <p:spPr>
          <a:xfrm>
            <a:off x="4772750" y="5435831"/>
            <a:ext cx="2525185" cy="2797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it-IT"/>
              <a:t>SFIDE</a:t>
            </a:r>
          </a:p>
        </p:txBody>
      </p:sp>
      <p:sp>
        <p:nvSpPr>
          <p:cNvPr id="59" name="Rectangle 12">
            <a:extLst>
              <a:ext uri="{FF2B5EF4-FFF2-40B4-BE49-F238E27FC236}">
                <a16:creationId xmlns:a16="http://schemas.microsoft.com/office/drawing/2014/main" id="{7304657C-4E6F-A9AA-C962-1E80C6C8EDDE}"/>
              </a:ext>
            </a:extLst>
          </p:cNvPr>
          <p:cNvSpPr/>
          <p:nvPr/>
        </p:nvSpPr>
        <p:spPr bwMode="gray">
          <a:xfrm>
            <a:off x="7262843" y="1382880"/>
            <a:ext cx="4241969" cy="430887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7200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Banche </a:t>
            </a:r>
            <a:r>
              <a:rPr lang="it-IT" sz="14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in cui è presente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un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presidio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accentrato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su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tematiche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di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AI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0" name="TextBox 17">
            <a:extLst>
              <a:ext uri="{FF2B5EF4-FFF2-40B4-BE49-F238E27FC236}">
                <a16:creationId xmlns:a16="http://schemas.microsoft.com/office/drawing/2014/main" id="{7C8E8DCD-F475-032C-4C52-54DA42E6D880}"/>
              </a:ext>
            </a:extLst>
          </p:cNvPr>
          <p:cNvSpPr txBox="1"/>
          <p:nvPr/>
        </p:nvSpPr>
        <p:spPr>
          <a:xfrm>
            <a:off x="6468444" y="1363499"/>
            <a:ext cx="902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</a:rPr>
              <a:t>81%</a:t>
            </a:r>
            <a:endParaRPr kumimoji="0" lang="en-150" sz="2400" b="1" i="0" u="none" strike="noStrike" kern="1200" cap="none" spc="0" normalizeH="0" baseline="3000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Roboto Light" panose="02000000000000000000" pitchFamily="2" charset="0"/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381CF257-5E08-B9D3-A907-96FE556FC927}"/>
              </a:ext>
            </a:extLst>
          </p:cNvPr>
          <p:cNvSpPr txBox="1"/>
          <p:nvPr/>
        </p:nvSpPr>
        <p:spPr>
          <a:xfrm>
            <a:off x="6466797" y="1889402"/>
            <a:ext cx="5038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L’</a:t>
            </a:r>
            <a:r>
              <a:rPr lang="it-IT" sz="1400" b="1">
                <a:solidFill>
                  <a:schemeClr val="accent3"/>
                </a:solidFill>
              </a:rPr>
              <a:t>Hub-and-Spoke</a:t>
            </a:r>
            <a:r>
              <a:rPr lang="it-IT" sz="1400">
                <a:solidFill>
                  <a:schemeClr val="accent3"/>
                </a:solidFill>
              </a:rPr>
              <a:t> </a:t>
            </a:r>
            <a:r>
              <a:rPr lang="it-IT" sz="1400">
                <a:solidFill>
                  <a:schemeClr val="tx2"/>
                </a:solidFill>
              </a:rPr>
              <a:t>è il modello organizzativo più adottato (</a:t>
            </a:r>
            <a:r>
              <a:rPr lang="it-IT" sz="1400" b="1">
                <a:solidFill>
                  <a:schemeClr val="tx2"/>
                </a:solidFill>
              </a:rPr>
              <a:t>59%</a:t>
            </a:r>
            <a:r>
              <a:rPr lang="it-IT" sz="1400">
                <a:solidFill>
                  <a:schemeClr val="tx2"/>
                </a:solidFill>
              </a:rPr>
              <a:t>) per il presidio dell’AI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72DC2356-DF37-AD69-A6AC-26C76835DE3F}"/>
              </a:ext>
            </a:extLst>
          </p:cNvPr>
          <p:cNvSpPr txBox="1"/>
          <p:nvPr/>
        </p:nvSpPr>
        <p:spPr>
          <a:xfrm>
            <a:off x="6892353" y="2418974"/>
            <a:ext cx="4697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it-IT" sz="14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La tendenza più recente è pensare che </a:t>
            </a:r>
            <a:r>
              <a:rPr lang="it-IT" sz="1400" b="1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AI Governance</a:t>
            </a:r>
            <a:r>
              <a:rPr lang="it-IT" sz="1400" b="1">
                <a:solidFill>
                  <a:srgbClr val="1D53FF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14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e </a:t>
            </a:r>
            <a:r>
              <a:rPr lang="it-IT" sz="1400" b="1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AI </a:t>
            </a:r>
            <a:r>
              <a:rPr lang="it-IT" sz="1400" b="1" err="1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Factory</a:t>
            </a:r>
            <a:r>
              <a:rPr lang="it-IT" sz="140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14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potrebbero stare in </a:t>
            </a:r>
            <a:r>
              <a:rPr lang="it-IT" sz="1400" b="1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poli distinti</a:t>
            </a:r>
            <a:r>
              <a:rPr lang="it-IT" sz="14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ma coordinati</a:t>
            </a:r>
          </a:p>
        </p:txBody>
      </p:sp>
      <p:pic>
        <p:nvPicPr>
          <p:cNvPr id="1024" name="Elemento grafico 1023" descr="Uomo e donna contorno">
            <a:extLst>
              <a:ext uri="{FF2B5EF4-FFF2-40B4-BE49-F238E27FC236}">
                <a16:creationId xmlns:a16="http://schemas.microsoft.com/office/drawing/2014/main" id="{07A6BB61-381D-FAD3-8583-D9343D781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66366" y="2443445"/>
            <a:ext cx="469232" cy="469232"/>
          </a:xfrm>
          <a:prstGeom prst="rect">
            <a:avLst/>
          </a:prstGeom>
        </p:spPr>
      </p:pic>
      <p:pic>
        <p:nvPicPr>
          <p:cNvPr id="1033" name="Immagine 1032">
            <a:extLst>
              <a:ext uri="{FF2B5EF4-FFF2-40B4-BE49-F238E27FC236}">
                <a16:creationId xmlns:a16="http://schemas.microsoft.com/office/drawing/2014/main" id="{6CF03308-1A35-2125-B931-FB0823B16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3950" y="3872207"/>
            <a:ext cx="324568" cy="324568"/>
          </a:xfrm>
          <a:prstGeom prst="rect">
            <a:avLst/>
          </a:prstGeom>
        </p:spPr>
      </p:pic>
      <p:pic>
        <p:nvPicPr>
          <p:cNvPr id="1034" name="Immagine 1033">
            <a:extLst>
              <a:ext uri="{FF2B5EF4-FFF2-40B4-BE49-F238E27FC236}">
                <a16:creationId xmlns:a16="http://schemas.microsoft.com/office/drawing/2014/main" id="{088A3485-FC65-9741-319C-C1956D52D8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3950" y="4306277"/>
            <a:ext cx="324568" cy="324568"/>
          </a:xfrm>
          <a:prstGeom prst="rect">
            <a:avLst/>
          </a:prstGeom>
        </p:spPr>
      </p:pic>
      <p:sp>
        <p:nvSpPr>
          <p:cNvPr id="1041" name="Rectangle: Rounded Corners 3">
            <a:extLst>
              <a:ext uri="{FF2B5EF4-FFF2-40B4-BE49-F238E27FC236}">
                <a16:creationId xmlns:a16="http://schemas.microsoft.com/office/drawing/2014/main" id="{EC65809E-9814-126F-4944-3493E85B2355}"/>
              </a:ext>
            </a:extLst>
          </p:cNvPr>
          <p:cNvSpPr/>
          <p:nvPr/>
        </p:nvSpPr>
        <p:spPr>
          <a:xfrm>
            <a:off x="756076" y="3841473"/>
            <a:ext cx="3550018" cy="370636"/>
          </a:xfrm>
          <a:prstGeom prst="roundRect">
            <a:avLst>
              <a:gd name="adj" fmla="val 25858"/>
            </a:avLst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lvl="0">
              <a:defRPr/>
            </a:pPr>
            <a:r>
              <a:rPr lang="it-IT" sz="1200" b="1" kern="0">
                <a:solidFill>
                  <a:srgbClr val="002060"/>
                </a:solidFill>
              </a:rPr>
              <a:t>SUPPORTO AL BUSINESS</a:t>
            </a:r>
          </a:p>
        </p:txBody>
      </p:sp>
      <p:sp>
        <p:nvSpPr>
          <p:cNvPr id="1043" name="Rectangle: Rounded Corners 3">
            <a:extLst>
              <a:ext uri="{FF2B5EF4-FFF2-40B4-BE49-F238E27FC236}">
                <a16:creationId xmlns:a16="http://schemas.microsoft.com/office/drawing/2014/main" id="{0BCCFB8C-29EA-AFB1-8205-0D811DB07D05}"/>
              </a:ext>
            </a:extLst>
          </p:cNvPr>
          <p:cNvSpPr/>
          <p:nvPr/>
        </p:nvSpPr>
        <p:spPr>
          <a:xfrm>
            <a:off x="756076" y="4274290"/>
            <a:ext cx="3550018" cy="370636"/>
          </a:xfrm>
          <a:prstGeom prst="roundRect">
            <a:avLst>
              <a:gd name="adj" fmla="val 25858"/>
            </a:avLst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lvl="0">
              <a:defRPr/>
            </a:pPr>
            <a:r>
              <a:rPr lang="it-IT" sz="1200" b="1" kern="0">
                <a:solidFill>
                  <a:srgbClr val="002060"/>
                </a:solidFill>
              </a:rPr>
              <a:t>GESTIONE DELLA SICUREZZA</a:t>
            </a:r>
          </a:p>
        </p:txBody>
      </p:sp>
      <p:sp>
        <p:nvSpPr>
          <p:cNvPr id="1044" name="Rectangle: Rounded Corners 3">
            <a:extLst>
              <a:ext uri="{FF2B5EF4-FFF2-40B4-BE49-F238E27FC236}">
                <a16:creationId xmlns:a16="http://schemas.microsoft.com/office/drawing/2014/main" id="{F78D9DAE-9650-D5F0-CB55-49AB13773B44}"/>
              </a:ext>
            </a:extLst>
          </p:cNvPr>
          <p:cNvSpPr/>
          <p:nvPr/>
        </p:nvSpPr>
        <p:spPr>
          <a:xfrm>
            <a:off x="733159" y="4723122"/>
            <a:ext cx="3550018" cy="370636"/>
          </a:xfrm>
          <a:prstGeom prst="roundRect">
            <a:avLst>
              <a:gd name="adj" fmla="val 25858"/>
            </a:avLst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lvl="0">
              <a:defRPr/>
            </a:pPr>
            <a:r>
              <a:rPr lang="it-IT" sz="1200" b="1" kern="0">
                <a:solidFill>
                  <a:srgbClr val="002060"/>
                </a:solidFill>
              </a:rPr>
              <a:t>SUPPORTO ALL’INTERAZIONE SUI CANALI ASSISTITI</a:t>
            </a:r>
          </a:p>
        </p:txBody>
      </p:sp>
      <p:sp>
        <p:nvSpPr>
          <p:cNvPr id="1042" name="Rectangle: Rounded Corners 20">
            <a:extLst>
              <a:ext uri="{FF2B5EF4-FFF2-40B4-BE49-F238E27FC236}">
                <a16:creationId xmlns:a16="http://schemas.microsoft.com/office/drawing/2014/main" id="{AF040780-A3F4-363F-384B-9446876FFB12}"/>
              </a:ext>
            </a:extLst>
          </p:cNvPr>
          <p:cNvSpPr/>
          <p:nvPr/>
        </p:nvSpPr>
        <p:spPr>
          <a:xfrm flipH="1">
            <a:off x="4380856" y="3843453"/>
            <a:ext cx="612000" cy="36865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736600" dist="2667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en-US" sz="1600" b="1">
                <a:solidFill>
                  <a:srgbClr val="002060"/>
                </a:solidFill>
                <a:latin typeface="+mj-lt"/>
              </a:rPr>
              <a:t>82%</a:t>
            </a:r>
          </a:p>
        </p:txBody>
      </p:sp>
      <p:sp>
        <p:nvSpPr>
          <p:cNvPr id="1045" name="Rectangle: Rounded Corners 20">
            <a:extLst>
              <a:ext uri="{FF2B5EF4-FFF2-40B4-BE49-F238E27FC236}">
                <a16:creationId xmlns:a16="http://schemas.microsoft.com/office/drawing/2014/main" id="{4891D709-6F74-EB90-BDAF-4885383C2080}"/>
              </a:ext>
            </a:extLst>
          </p:cNvPr>
          <p:cNvSpPr/>
          <p:nvPr/>
        </p:nvSpPr>
        <p:spPr>
          <a:xfrm flipH="1">
            <a:off x="4380856" y="4274290"/>
            <a:ext cx="612000" cy="369492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736600" dist="2667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en-US" sz="1600" b="1">
                <a:solidFill>
                  <a:srgbClr val="002060"/>
                </a:solidFill>
                <a:latin typeface="+mj-lt"/>
              </a:rPr>
              <a:t>77%</a:t>
            </a: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B1D3AC6F-54C5-3356-E3A8-503C78723029}"/>
              </a:ext>
            </a:extLst>
          </p:cNvPr>
          <p:cNvSpPr txBox="1">
            <a:spLocks/>
          </p:cNvSpPr>
          <p:nvPr/>
        </p:nvSpPr>
        <p:spPr>
          <a:xfrm>
            <a:off x="181727" y="1411863"/>
            <a:ext cx="153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</a:defRPr>
            </a:lvl1pPr>
          </a:lstStyle>
          <a:p>
            <a:r>
              <a:rPr lang="en-US"/>
              <a:t>88%</a:t>
            </a:r>
          </a:p>
        </p:txBody>
      </p:sp>
      <p:sp>
        <p:nvSpPr>
          <p:cNvPr id="1046" name="Rectangle: Rounded Corners 20">
            <a:extLst>
              <a:ext uri="{FF2B5EF4-FFF2-40B4-BE49-F238E27FC236}">
                <a16:creationId xmlns:a16="http://schemas.microsoft.com/office/drawing/2014/main" id="{F070B86E-B49D-C4F2-B885-68E9C2B2A4FC}"/>
              </a:ext>
            </a:extLst>
          </p:cNvPr>
          <p:cNvSpPr/>
          <p:nvPr/>
        </p:nvSpPr>
        <p:spPr>
          <a:xfrm flipH="1">
            <a:off x="4380856" y="4716828"/>
            <a:ext cx="612000" cy="37693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736600" dist="2667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en-US" sz="1600" b="1">
                <a:solidFill>
                  <a:srgbClr val="002060"/>
                </a:solidFill>
                <a:latin typeface="+mj-lt"/>
              </a:rPr>
              <a:t>73%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27F573-1908-4256-3F21-C38E965C1932}"/>
              </a:ext>
            </a:extLst>
          </p:cNvPr>
          <p:cNvSpPr txBox="1"/>
          <p:nvPr/>
        </p:nvSpPr>
        <p:spPr>
          <a:xfrm>
            <a:off x="1297016" y="1379545"/>
            <a:ext cx="421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solidFill>
                  <a:schemeClr val="tx2"/>
                </a:solidFill>
                <a:ea typeface="Verdana" panose="020B0604030504040204" pitchFamily="34" charset="0"/>
              </a:rPr>
              <a:t>delle banche avrà una </a:t>
            </a:r>
            <a:r>
              <a:rPr lang="it-IT" sz="1400" b="1">
                <a:solidFill>
                  <a:schemeClr val="tx2"/>
                </a:solidFill>
                <a:ea typeface="Verdana" panose="020B0604030504040204" pitchFamily="34" charset="0"/>
              </a:rPr>
              <a:t>strategia per la </a:t>
            </a:r>
            <a:r>
              <a:rPr lang="it-IT" sz="1400" b="1" err="1">
                <a:solidFill>
                  <a:schemeClr val="tx2"/>
                </a:solidFill>
                <a:ea typeface="Verdana" panose="020B0604030504040204" pitchFamily="34" charset="0"/>
              </a:rPr>
              <a:t>Gen</a:t>
            </a:r>
            <a:r>
              <a:rPr lang="it-IT" sz="1400" b="1">
                <a:solidFill>
                  <a:schemeClr val="tx2"/>
                </a:solidFill>
                <a:ea typeface="Verdana" panose="020B0604030504040204" pitchFamily="34" charset="0"/>
              </a:rPr>
              <a:t> AI </a:t>
            </a:r>
            <a:r>
              <a:rPr lang="it-IT" sz="1400">
                <a:solidFill>
                  <a:schemeClr val="tx2"/>
                </a:solidFill>
                <a:ea typeface="Verdana" panose="020B0604030504040204" pitchFamily="34" charset="0"/>
              </a:rPr>
              <a:t>entro il 2025 (per il 38% già operativa)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AA9D1C5-24C2-04F4-659F-DD5E3D820A8B}"/>
              </a:ext>
            </a:extLst>
          </p:cNvPr>
          <p:cNvSpPr txBox="1"/>
          <p:nvPr/>
        </p:nvSpPr>
        <p:spPr>
          <a:xfrm>
            <a:off x="3196705" y="2027901"/>
            <a:ext cx="25523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>
                <a:solidFill>
                  <a:schemeClr val="tx2"/>
                </a:solidFill>
                <a:latin typeface="+mj-lt"/>
                <a:ea typeface="Verdana" panose="020B0604030504040204" pitchFamily="34" charset="0"/>
              </a:rPr>
              <a:t>Nella maggior parte dei casi la </a:t>
            </a:r>
            <a:r>
              <a:rPr lang="it-IT" sz="1400" b="1">
                <a:solidFill>
                  <a:schemeClr val="tx2"/>
                </a:solidFill>
                <a:latin typeface="+mj-lt"/>
                <a:ea typeface="Verdana" panose="020B0604030504040204" pitchFamily="34" charset="0"/>
              </a:rPr>
              <a:t>strategia della </a:t>
            </a:r>
            <a:r>
              <a:rPr lang="it-IT" sz="1400" b="1" err="1">
                <a:solidFill>
                  <a:schemeClr val="tx2"/>
                </a:solidFill>
                <a:latin typeface="+mj-lt"/>
                <a:ea typeface="Verdana" panose="020B0604030504040204" pitchFamily="34" charset="0"/>
              </a:rPr>
              <a:t>Gen</a:t>
            </a:r>
            <a:r>
              <a:rPr lang="it-IT" sz="1400" b="1">
                <a:solidFill>
                  <a:schemeClr val="tx2"/>
                </a:solidFill>
                <a:latin typeface="+mj-lt"/>
                <a:ea typeface="Verdana" panose="020B0604030504040204" pitchFamily="34" charset="0"/>
              </a:rPr>
              <a:t> AI rientra </a:t>
            </a:r>
            <a:r>
              <a:rPr lang="it-IT" sz="1400">
                <a:solidFill>
                  <a:schemeClr val="tx2"/>
                </a:solidFill>
                <a:latin typeface="+mj-lt"/>
                <a:ea typeface="Verdana" panose="020B0604030504040204" pitchFamily="34" charset="0"/>
              </a:rPr>
              <a:t>nella più ampia </a:t>
            </a:r>
            <a:r>
              <a:rPr lang="it-IT" sz="1400" b="1">
                <a:solidFill>
                  <a:schemeClr val="tx2"/>
                </a:solidFill>
                <a:latin typeface="+mj-lt"/>
                <a:ea typeface="Verdana" panose="020B0604030504040204" pitchFamily="34" charset="0"/>
              </a:rPr>
              <a:t>strategia di AI</a:t>
            </a:r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D40BA9A6-BE27-8258-C8A5-AAC718DAE984}"/>
              </a:ext>
            </a:extLst>
          </p:cNvPr>
          <p:cNvGrpSpPr/>
          <p:nvPr/>
        </p:nvGrpSpPr>
        <p:grpSpPr>
          <a:xfrm>
            <a:off x="570129" y="2032573"/>
            <a:ext cx="1929689" cy="882895"/>
            <a:chOff x="1167219" y="1452645"/>
            <a:chExt cx="2026389" cy="1337172"/>
          </a:xfrm>
        </p:grpSpPr>
        <p:sp>
          <p:nvSpPr>
            <p:cNvPr id="6" name="Rounded Rectangle 21">
              <a:extLst>
                <a:ext uri="{FF2B5EF4-FFF2-40B4-BE49-F238E27FC236}">
                  <a16:creationId xmlns:a16="http://schemas.microsoft.com/office/drawing/2014/main" id="{C7FA91E1-1492-C73E-A84C-EC18AFE084EF}"/>
                </a:ext>
              </a:extLst>
            </p:cNvPr>
            <p:cNvSpPr/>
            <p:nvPr/>
          </p:nvSpPr>
          <p:spPr>
            <a:xfrm>
              <a:off x="1167219" y="1452645"/>
              <a:ext cx="2026389" cy="13371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gradFill>
                <a:gsLst>
                  <a:gs pos="43512">
                    <a:srgbClr val="88A5FF"/>
                  </a:gs>
                  <a:gs pos="0">
                    <a:srgbClr val="CAD7FF"/>
                  </a:gs>
                  <a:gs pos="74000">
                    <a:srgbClr val="CAD7FF"/>
                  </a:gs>
                  <a:gs pos="83000">
                    <a:srgbClr val="C9EFF5"/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endParaRPr>
            </a:p>
          </p:txBody>
        </p:sp>
        <p:sp>
          <p:nvSpPr>
            <p:cNvPr id="7" name="TextBox 46">
              <a:extLst>
                <a:ext uri="{FF2B5EF4-FFF2-40B4-BE49-F238E27FC236}">
                  <a16:creationId xmlns:a16="http://schemas.microsoft.com/office/drawing/2014/main" id="{63C5369C-82BC-3F5F-AA94-45D52D717FBE}"/>
                </a:ext>
              </a:extLst>
            </p:cNvPr>
            <p:cNvSpPr txBox="1"/>
            <p:nvPr/>
          </p:nvSpPr>
          <p:spPr>
            <a:xfrm>
              <a:off x="1511056" y="1643780"/>
              <a:ext cx="1338715" cy="42103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algn="ctr">
                <a:defRPr sz="1600">
                  <a:solidFill>
                    <a:srgbClr val="FFFFFF"/>
                  </a:solidFill>
                  <a:latin typeface="Roboto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it-IT" b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 Strategy</a:t>
              </a:r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EE512F0F-4F5F-4EA3-2EB9-1D2BA08AAA72}"/>
              </a:ext>
            </a:extLst>
          </p:cNvPr>
          <p:cNvGrpSpPr/>
          <p:nvPr/>
        </p:nvGrpSpPr>
        <p:grpSpPr>
          <a:xfrm>
            <a:off x="820094" y="2514236"/>
            <a:ext cx="1429756" cy="294935"/>
            <a:chOff x="1167219" y="1452645"/>
            <a:chExt cx="2026389" cy="1337172"/>
          </a:xfrm>
        </p:grpSpPr>
        <p:sp>
          <p:nvSpPr>
            <p:cNvPr id="10" name="Rounded Rectangle 21">
              <a:extLst>
                <a:ext uri="{FF2B5EF4-FFF2-40B4-BE49-F238E27FC236}">
                  <a16:creationId xmlns:a16="http://schemas.microsoft.com/office/drawing/2014/main" id="{E42C3099-C90A-1E46-C0E1-AE01C4B6C924}"/>
                </a:ext>
              </a:extLst>
            </p:cNvPr>
            <p:cNvSpPr/>
            <p:nvPr/>
          </p:nvSpPr>
          <p:spPr>
            <a:xfrm>
              <a:off x="1167219" y="1452645"/>
              <a:ext cx="2026389" cy="13371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gradFill>
                <a:gsLst>
                  <a:gs pos="43512">
                    <a:srgbClr val="88A5FF"/>
                  </a:gs>
                  <a:gs pos="0">
                    <a:srgbClr val="CAD7FF"/>
                  </a:gs>
                  <a:gs pos="74000">
                    <a:srgbClr val="CAD7FF"/>
                  </a:gs>
                  <a:gs pos="83000">
                    <a:srgbClr val="C9EFF5"/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endParaRPr>
            </a:p>
          </p:txBody>
        </p:sp>
        <p:sp>
          <p:nvSpPr>
            <p:cNvPr id="11" name="TextBox 46">
              <a:extLst>
                <a:ext uri="{FF2B5EF4-FFF2-40B4-BE49-F238E27FC236}">
                  <a16:creationId xmlns:a16="http://schemas.microsoft.com/office/drawing/2014/main" id="{7136DC1B-5352-F7A3-BF03-34F3668EC1D2}"/>
                </a:ext>
              </a:extLst>
            </p:cNvPr>
            <p:cNvSpPr txBox="1"/>
            <p:nvPr/>
          </p:nvSpPr>
          <p:spPr>
            <a:xfrm>
              <a:off x="1511016" y="1922096"/>
              <a:ext cx="1338715" cy="42103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algn="ctr">
                <a:defRPr sz="1600">
                  <a:solidFill>
                    <a:srgbClr val="FFFFFF"/>
                  </a:solidFill>
                  <a:latin typeface="Roboto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it-IT" sz="1050" b="1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Gen</a:t>
              </a:r>
              <a:r>
                <a:rPr lang="it-IT" sz="1050" b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AI Strategy</a:t>
              </a:r>
            </a:p>
          </p:txBody>
        </p:sp>
      </p:grpSp>
      <p:sp>
        <p:nvSpPr>
          <p:cNvPr id="12" name="Freccia bidirezionale orizzontale 11">
            <a:extLst>
              <a:ext uri="{FF2B5EF4-FFF2-40B4-BE49-F238E27FC236}">
                <a16:creationId xmlns:a16="http://schemas.microsoft.com/office/drawing/2014/main" id="{F61FCF08-F3A5-A511-673A-0FFDB3E359B3}"/>
              </a:ext>
            </a:extLst>
          </p:cNvPr>
          <p:cNvSpPr/>
          <p:nvPr/>
        </p:nvSpPr>
        <p:spPr>
          <a:xfrm>
            <a:off x="2685279" y="2394670"/>
            <a:ext cx="398201" cy="243480"/>
          </a:xfrm>
          <a:prstGeom prst="leftRightArrow">
            <a:avLst/>
          </a:prstGeom>
          <a:solidFill>
            <a:schemeClr val="accent3">
              <a:alpha val="64000"/>
            </a:schemeClr>
          </a:solidFill>
          <a:ln w="12700" cap="flat">
            <a:noFill/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365760" rIns="91440" bIns="0" numCol="1" anchor="ctr" anchorCtr="0">
            <a:noAutofit/>
          </a:bodyPr>
          <a:lstStyle/>
          <a:p>
            <a:pPr algn="ctr">
              <a:lnSpc>
                <a:spcPts val="1700"/>
              </a:lnSpc>
            </a:pPr>
            <a:endParaRPr lang="it-IT" sz="20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47" name="Immagine 1046">
            <a:extLst>
              <a:ext uri="{FF2B5EF4-FFF2-40B4-BE49-F238E27FC236}">
                <a16:creationId xmlns:a16="http://schemas.microsoft.com/office/drawing/2014/main" id="{EE584D36-CBD0-D8DA-2371-E9C4D75057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3950" y="4761970"/>
            <a:ext cx="324568" cy="324568"/>
          </a:xfrm>
          <a:prstGeom prst="rect">
            <a:avLst/>
          </a:prstGeom>
        </p:spPr>
      </p:pic>
      <p:sp>
        <p:nvSpPr>
          <p:cNvPr id="1048" name="CasellaDiTesto 1047">
            <a:extLst>
              <a:ext uri="{FF2B5EF4-FFF2-40B4-BE49-F238E27FC236}">
                <a16:creationId xmlns:a16="http://schemas.microsoft.com/office/drawing/2014/main" id="{47B4D7DB-0A00-814A-26EA-1DE536D73484}"/>
              </a:ext>
            </a:extLst>
          </p:cNvPr>
          <p:cNvSpPr txBox="1"/>
          <p:nvPr/>
        </p:nvSpPr>
        <p:spPr>
          <a:xfrm>
            <a:off x="2649112" y="3543758"/>
            <a:ext cx="7882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b="1" i="1">
                <a:solidFill>
                  <a:schemeClr val="tx2"/>
                </a:solidFill>
                <a:effectLst/>
                <a:latin typeface="+mj-lt"/>
              </a:rPr>
              <a:t>Top 3 </a:t>
            </a:r>
            <a:endParaRPr lang="it-IT" sz="1100" b="1" i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ED2EB19-9820-F601-E37E-5023223DF622}"/>
              </a:ext>
            </a:extLst>
          </p:cNvPr>
          <p:cNvSpPr txBox="1"/>
          <p:nvPr/>
        </p:nvSpPr>
        <p:spPr>
          <a:xfrm>
            <a:off x="7280457" y="3711574"/>
            <a:ext cx="41554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it-IT" sz="14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Il 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78%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delle </a:t>
            </a:r>
            <a:r>
              <a:rPr lang="it-IT" sz="14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banche prevede di </a:t>
            </a:r>
            <a:r>
              <a:rPr lang="it-IT" sz="1400" b="1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formare i dipendenti </a:t>
            </a:r>
            <a:r>
              <a:rPr lang="it-IT" sz="14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sull’uso dell’AI Generativa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6" name="Elemento grafico 15" descr="Aula contorno">
            <a:extLst>
              <a:ext uri="{FF2B5EF4-FFF2-40B4-BE49-F238E27FC236}">
                <a16:creationId xmlns:a16="http://schemas.microsoft.com/office/drawing/2014/main" id="{DCF83330-E022-A88E-3D0D-FB98C5904F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01080" y="3705060"/>
            <a:ext cx="567771" cy="567771"/>
          </a:xfrm>
          <a:prstGeom prst="rect">
            <a:avLst/>
          </a:prstGeom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A6DDD00F-8CE2-9050-C0E9-5DC900C8816F}"/>
              </a:ext>
            </a:extLst>
          </p:cNvPr>
          <p:cNvSpPr txBox="1"/>
          <p:nvPr/>
        </p:nvSpPr>
        <p:spPr>
          <a:xfrm>
            <a:off x="7651814" y="3232377"/>
            <a:ext cx="2525184" cy="27979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it-IT"/>
              <a:t>FORMAZIONE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793F77A-7EC2-C384-6E8A-B8C33EA96EC1}"/>
              </a:ext>
            </a:extLst>
          </p:cNvPr>
          <p:cNvSpPr txBox="1"/>
          <p:nvPr/>
        </p:nvSpPr>
        <p:spPr>
          <a:xfrm>
            <a:off x="7280457" y="4527570"/>
            <a:ext cx="41554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it-IT" sz="14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Il </a:t>
            </a:r>
            <a:r>
              <a:rPr lang="it-IT" sz="1600" b="1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56%</a:t>
            </a:r>
            <a:r>
              <a:rPr lang="it-IT" sz="1600">
                <a:solidFill>
                  <a:schemeClr val="accent3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14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delle realtà pianifica iniziative di formazione su temi di </a:t>
            </a:r>
            <a:r>
              <a:rPr lang="it-IT" sz="1400" b="1" err="1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GenAI</a:t>
            </a:r>
            <a:r>
              <a:rPr lang="it-IT" sz="1400" b="1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1400" b="1" err="1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awareness</a:t>
            </a:r>
            <a:endParaRPr lang="it-IT" sz="1400">
              <a:solidFill>
                <a:schemeClr val="tx2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0" name="Picture 2" descr="Public relations ">
            <a:extLst>
              <a:ext uri="{FF2B5EF4-FFF2-40B4-BE49-F238E27FC236}">
                <a16:creationId xmlns:a16="http://schemas.microsoft.com/office/drawing/2014/main" id="{3727F966-A78B-7CA0-DBB7-5DBB79868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435" y="4554330"/>
            <a:ext cx="517061" cy="51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" name="CasellaDiTesto 1056">
            <a:extLst>
              <a:ext uri="{FF2B5EF4-FFF2-40B4-BE49-F238E27FC236}">
                <a16:creationId xmlns:a16="http://schemas.microsoft.com/office/drawing/2014/main" id="{BD081E43-D258-AA52-BDBB-33B791B38EE0}"/>
              </a:ext>
            </a:extLst>
          </p:cNvPr>
          <p:cNvSpPr txBox="1"/>
          <p:nvPr/>
        </p:nvSpPr>
        <p:spPr>
          <a:xfrm>
            <a:off x="544738" y="6228626"/>
            <a:ext cx="34410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>
                <a:solidFill>
                  <a:schemeClr val="tx2"/>
                </a:solidFill>
                <a:latin typeface="Roboto"/>
              </a:rPr>
              <a:t>P</a:t>
            </a:r>
            <a:r>
              <a:rPr kumimoji="0" lang="it-IT" sz="14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ortare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a scala le applicazioni di </a:t>
            </a:r>
            <a:r>
              <a:rPr lang="it-IT" sz="1400" b="1">
                <a:solidFill>
                  <a:schemeClr val="tx2"/>
                </a:solidFill>
                <a:latin typeface="Roboto"/>
              </a:rPr>
              <a:t>AI</a:t>
            </a:r>
          </a:p>
        </p:txBody>
      </p:sp>
      <p:pic>
        <p:nvPicPr>
          <p:cNvPr id="1059" name="Elemento grafico 1058" descr="Razzo con riempimento a tinta unita">
            <a:extLst>
              <a:ext uri="{FF2B5EF4-FFF2-40B4-BE49-F238E27FC236}">
                <a16:creationId xmlns:a16="http://schemas.microsoft.com/office/drawing/2014/main" id="{3E7C50B8-D607-9906-DE2D-4DC2179571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96599" y="5802051"/>
            <a:ext cx="426575" cy="426575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6131CCD-2BBD-5A18-6E0C-177A80E396C1}"/>
              </a:ext>
            </a:extLst>
          </p:cNvPr>
          <p:cNvSpPr txBox="1"/>
          <p:nvPr/>
        </p:nvSpPr>
        <p:spPr>
          <a:xfrm>
            <a:off x="4408101" y="6228626"/>
            <a:ext cx="34421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>
                <a:solidFill>
                  <a:schemeClr val="tx2"/>
                </a:solidFill>
                <a:latin typeface="Roboto"/>
              </a:rPr>
              <a:t>C</a:t>
            </a:r>
            <a:r>
              <a:rPr kumimoji="0" lang="it-IT" sz="1400" b="1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onsolidare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i presidi di governo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8825782-C346-3C40-B89C-F9F4AEBCCD4B}"/>
              </a:ext>
            </a:extLst>
          </p:cNvPr>
          <p:cNvSpPr txBox="1"/>
          <p:nvPr/>
        </p:nvSpPr>
        <p:spPr>
          <a:xfrm>
            <a:off x="8543300" y="6228626"/>
            <a:ext cx="28447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2"/>
                </a:solidFill>
                <a:latin typeface="Roboto"/>
              </a:defRPr>
            </a:lvl1pPr>
          </a:lstStyle>
          <a:p>
            <a:r>
              <a:rPr lang="it-IT" b="1"/>
              <a:t>Favorire la cultura dell'AI </a:t>
            </a:r>
          </a:p>
        </p:txBody>
      </p:sp>
      <p:pic>
        <p:nvPicPr>
          <p:cNvPr id="26" name="Elemento grafico 25" descr="Volante con riempimento a tinta unita">
            <a:extLst>
              <a:ext uri="{FF2B5EF4-FFF2-40B4-BE49-F238E27FC236}">
                <a16:creationId xmlns:a16="http://schemas.microsoft.com/office/drawing/2014/main" id="{D6F3F561-B326-E298-16B6-CF40A1FCB73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861003" y="5859193"/>
            <a:ext cx="426575" cy="426575"/>
          </a:xfrm>
          <a:prstGeom prst="rect">
            <a:avLst/>
          </a:prstGeom>
        </p:spPr>
      </p:pic>
      <p:pic>
        <p:nvPicPr>
          <p:cNvPr id="18" name="Elemento grafico 17" descr="Successo di gruppo con riempimento a tinta unita">
            <a:extLst>
              <a:ext uri="{FF2B5EF4-FFF2-40B4-BE49-F238E27FC236}">
                <a16:creationId xmlns:a16="http://schemas.microsoft.com/office/drawing/2014/main" id="{93EE9AAC-3F00-5BE1-48C5-84D8A92E40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81772" y="5723052"/>
            <a:ext cx="567771" cy="56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69734"/>
      </p:ext>
    </p:extLst>
  </p:cSld>
  <p:clrMapOvr>
    <a:masterClrMapping/>
  </p:clrMapOvr>
</p:sld>
</file>

<file path=ppt/theme/theme1.xml><?xml version="1.0" encoding="utf-8"?>
<a:theme xmlns:a="http://schemas.openxmlformats.org/drawingml/2006/main" name="ABILab-Covers">
  <a:themeElements>
    <a:clrScheme name="AI">
      <a:dk1>
        <a:srgbClr val="000000"/>
      </a:dk1>
      <a:lt1>
        <a:srgbClr val="FFFFFF"/>
      </a:lt1>
      <a:dk2>
        <a:srgbClr val="5D6671"/>
      </a:dk2>
      <a:lt2>
        <a:srgbClr val="F3F5F7"/>
      </a:lt2>
      <a:accent1>
        <a:srgbClr val="002C6C"/>
      </a:accent1>
      <a:accent2>
        <a:srgbClr val="0059A6"/>
      </a:accent2>
      <a:accent3>
        <a:srgbClr val="7B9BFF"/>
      </a:accent3>
      <a:accent4>
        <a:srgbClr val="CAD7FF"/>
      </a:accent4>
      <a:accent5>
        <a:srgbClr val="00FFCB"/>
      </a:accent5>
      <a:accent6>
        <a:srgbClr val="C8FAF0"/>
      </a:accent6>
      <a:hlink>
        <a:srgbClr val="0059A6"/>
      </a:hlink>
      <a:folHlink>
        <a:srgbClr val="002C6C"/>
      </a:folHlink>
    </a:clrScheme>
    <a:fontScheme name="Personalizzato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 algn="l">
          <a:defRPr sz="3067" dirty="0">
            <a:solidFill>
              <a:schemeClr val="accent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zione standard7" id="{7D1E31C2-3651-4A95-B1B2-28BDC95B7E52}" vid="{C5AFE9CB-98E0-4008-91C2-1CB6CC08C0A9}"/>
    </a:ext>
  </a:extLst>
</a:theme>
</file>

<file path=ppt/theme/theme2.xml><?xml version="1.0" encoding="utf-8"?>
<a:theme xmlns:a="http://schemas.openxmlformats.org/drawingml/2006/main" name="Pagina Interna">
  <a:themeElements>
    <a:clrScheme name="AI">
      <a:dk1>
        <a:srgbClr val="000000"/>
      </a:dk1>
      <a:lt1>
        <a:srgbClr val="FFFFFF"/>
      </a:lt1>
      <a:dk2>
        <a:srgbClr val="5D6671"/>
      </a:dk2>
      <a:lt2>
        <a:srgbClr val="F3F5F7"/>
      </a:lt2>
      <a:accent1>
        <a:srgbClr val="002C6C"/>
      </a:accent1>
      <a:accent2>
        <a:srgbClr val="0059A6"/>
      </a:accent2>
      <a:accent3>
        <a:srgbClr val="7B9BFF"/>
      </a:accent3>
      <a:accent4>
        <a:srgbClr val="CAD7FF"/>
      </a:accent4>
      <a:accent5>
        <a:srgbClr val="00FFCB"/>
      </a:accent5>
      <a:accent6>
        <a:srgbClr val="C8FAF0"/>
      </a:accent6>
      <a:hlink>
        <a:srgbClr val="0059A6"/>
      </a:hlink>
      <a:folHlink>
        <a:srgbClr val="002C6C"/>
      </a:folHlink>
    </a:clrScheme>
    <a:fontScheme name="Personalizzato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zione standard7" id="{7D1E31C2-3651-4A95-B1B2-28BDC95B7E52}" vid="{380C0843-5A88-474D-8AC3-48938A14A09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2.1" id="{19F6FF4A-BFB8-D448-81DB-A8F1C71F8E46}" vid="{CDCDF023-17A4-CF46-89DD-D6386F64A917}"/>
    </a:ext>
  </a:extLst>
</a:theme>
</file>

<file path=ppt/theme/theme4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FFFFFF"/>
      </a:lt1>
      <a:dk2>
        <a:srgbClr val="718DB2"/>
      </a:dk2>
      <a:lt2>
        <a:srgbClr val="FEFFFF"/>
      </a:lt2>
      <a:accent1>
        <a:srgbClr val="5E5E5E"/>
      </a:accent1>
      <a:accent2>
        <a:srgbClr val="E7E6E6"/>
      </a:accent2>
      <a:accent3>
        <a:srgbClr val="D7CDC8"/>
      </a:accent3>
      <a:accent4>
        <a:srgbClr val="AFA5A0"/>
      </a:accent4>
      <a:accent5>
        <a:srgbClr val="918787"/>
      </a:accent5>
      <a:accent6>
        <a:srgbClr val="556969"/>
      </a:accent6>
      <a:hlink>
        <a:srgbClr val="3758C1"/>
      </a:hlink>
      <a:folHlink>
        <a:srgbClr val="0053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Pagina Interna">
  <a:themeElements>
    <a:clrScheme name="AI">
      <a:dk1>
        <a:srgbClr val="000000"/>
      </a:dk1>
      <a:lt1>
        <a:srgbClr val="FFFFFF"/>
      </a:lt1>
      <a:dk2>
        <a:srgbClr val="5D6671"/>
      </a:dk2>
      <a:lt2>
        <a:srgbClr val="F3F5F7"/>
      </a:lt2>
      <a:accent1>
        <a:srgbClr val="002C6C"/>
      </a:accent1>
      <a:accent2>
        <a:srgbClr val="0059A6"/>
      </a:accent2>
      <a:accent3>
        <a:srgbClr val="7B9BFF"/>
      </a:accent3>
      <a:accent4>
        <a:srgbClr val="CAD7FF"/>
      </a:accent4>
      <a:accent5>
        <a:srgbClr val="00FFCB"/>
      </a:accent5>
      <a:accent6>
        <a:srgbClr val="C8FAF0"/>
      </a:accent6>
      <a:hlink>
        <a:srgbClr val="0059A6"/>
      </a:hlink>
      <a:folHlink>
        <a:srgbClr val="002C6C"/>
      </a:folHlink>
    </a:clrScheme>
    <a:fontScheme name="Personalizzato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zione standard7" id="{7D1E31C2-3651-4A95-B1B2-28BDC95B7E52}" vid="{380C0843-5A88-474D-8AC3-48938A14A09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C336D9B7-1554-44A8-A785-3547D69D9896}">
  <we:reference id="wa200005566" version="3.0.0.2" store="it-IT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AAF9F3D-B844-457D-B0B6-F44876C81ECC}">
  <we:reference id="wa200005662" version="2.0.0.0" store="it-IT" storeType="OMEX"/>
  <we:alternateReferences>
    <we:reference id="wa200005662" version="2.0.0.0" store="wa200005662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336bde-4e96-400b-9ce7-467fcd0e465a" xsi:nil="true"/>
    <lcf76f155ced4ddcb4097134ff3c332f xmlns="1f47c5b7-3333-4f6e-a788-e6cbcda51c5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92914DBAED9A844B4E3501EAE308ABD" ma:contentTypeVersion="16" ma:contentTypeDescription="Creare un nuovo documento." ma:contentTypeScope="" ma:versionID="b1d3fd5b2604c63a767961e68f5e5262">
  <xsd:schema xmlns:xsd="http://www.w3.org/2001/XMLSchema" xmlns:xs="http://www.w3.org/2001/XMLSchema" xmlns:p="http://schemas.microsoft.com/office/2006/metadata/properties" xmlns:ns2="1f47c5b7-3333-4f6e-a788-e6cbcda51c5d" xmlns:ns3="86336bde-4e96-400b-9ce7-467fcd0e465a" targetNamespace="http://schemas.microsoft.com/office/2006/metadata/properties" ma:root="true" ma:fieldsID="a158e3ff4a85476d7e47c56212f68aac" ns2:_="" ns3:_="">
    <xsd:import namespace="1f47c5b7-3333-4f6e-a788-e6cbcda51c5d"/>
    <xsd:import namespace="86336bde-4e96-400b-9ce7-467fcd0e46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7c5b7-3333-4f6e-a788-e6cbcda51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bb7ecba4-6851-424f-9bf7-50a0b9cf28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336bde-4e96-400b-9ce7-467fcd0e465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a2a11b5-c39a-4d67-9574-06bd975e60e1}" ma:internalName="TaxCatchAll" ma:showField="CatchAllData" ma:web="86336bde-4e96-400b-9ce7-467fcd0e46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5FABC0-1057-4AEB-82C9-767BB00A6996}">
  <ds:schemaRefs>
    <ds:schemaRef ds:uri="1f47c5b7-3333-4f6e-a788-e6cbcda51c5d"/>
    <ds:schemaRef ds:uri="86336bde-4e96-400b-9ce7-467fcd0e465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E459282-1620-4CF8-B73F-845052FF47D4}">
  <ds:schemaRefs>
    <ds:schemaRef ds:uri="1f47c5b7-3333-4f6e-a788-e6cbcda51c5d"/>
    <ds:schemaRef ds:uri="86336bde-4e96-400b-9ce7-467fcd0e46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0A2DBA4-37BC-4CE0-9A97-B17C55F3F6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Widescreen</PresentationFormat>
  <Paragraphs>74</Paragraphs>
  <Slides>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3</vt:i4>
      </vt:variant>
    </vt:vector>
  </HeadingPairs>
  <TitlesOfParts>
    <vt:vector size="20" baseType="lpstr">
      <vt:lpstr>Arial</vt:lpstr>
      <vt:lpstr>Calibri</vt:lpstr>
      <vt:lpstr>Century Gothic</vt:lpstr>
      <vt:lpstr>Intro Book</vt:lpstr>
      <vt:lpstr>Intro Light</vt:lpstr>
      <vt:lpstr>Poppins</vt:lpstr>
      <vt:lpstr>Roboto</vt:lpstr>
      <vt:lpstr>Roboto Light</vt:lpstr>
      <vt:lpstr>Roboto Light  </vt:lpstr>
      <vt:lpstr>Roboto Medium</vt:lpstr>
      <vt:lpstr>Verdana</vt:lpstr>
      <vt:lpstr>Wingdings</vt:lpstr>
      <vt:lpstr>ABILab-Covers</vt:lpstr>
      <vt:lpstr>Pagina Interna</vt:lpstr>
      <vt:lpstr>1_Office Theme</vt:lpstr>
      <vt:lpstr>1_Office Theme</vt:lpstr>
      <vt:lpstr>1_Pagina Interna</vt:lpstr>
      <vt:lpstr>AI Adoption @ Scale </vt:lpstr>
      <vt:lpstr>Presentazione standard di PowerPoint</vt:lpstr>
      <vt:lpstr>AI in banca: le principali evidenze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Hub Riunione di Kick Off</dc:title>
  <dc:creator>Mari Valeria</dc:creator>
  <cp:lastModifiedBy>Mari Valeria</cp:lastModifiedBy>
  <cp:revision>1</cp:revision>
  <cp:lastPrinted>2022-03-02T10:37:50Z</cp:lastPrinted>
  <dcterms:created xsi:type="dcterms:W3CDTF">2021-10-14T14:02:38Z</dcterms:created>
  <dcterms:modified xsi:type="dcterms:W3CDTF">2025-10-29T09:54:26Z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2021-12-16T08:31:46Z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bceace89-ac6c-409a-9658-13d2528d57bb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0x010100892914DBAED9A844B4E3501EAE308ABD</vt:lpwstr>
  </property>
  <property fmtid="{D5CDD505-2E9C-101B-9397-08002B2CF9AE}" pid="10" name="MSIP_Label_defa4170-0d19-0005-0004-bc88714345d2_Enabled">
    <vt:lpwstr>true</vt:lpwstr>
  </property>
  <property fmtid="{D5CDD505-2E9C-101B-9397-08002B2CF9AE}" pid="11" name="MSIP_Label_defa4170-0d19-0005-0004-bc88714345d2_SetDate">
    <vt:lpwstr>2023-02-24T14:13:20Z</vt:lpwstr>
  </property>
  <property fmtid="{D5CDD505-2E9C-101B-9397-08002B2CF9AE}" pid="12" name="MSIP_Label_defa4170-0d19-0005-0004-bc88714345d2_Method">
    <vt:lpwstr>Standard</vt:lpwstr>
  </property>
  <property fmtid="{D5CDD505-2E9C-101B-9397-08002B2CF9AE}" pid="13" name="MSIP_Label_defa4170-0d19-0005-0004-bc88714345d2_Name">
    <vt:lpwstr>defa4170-0d19-0005-0004-bc88714345d2</vt:lpwstr>
  </property>
  <property fmtid="{D5CDD505-2E9C-101B-9397-08002B2CF9AE}" pid="14" name="MSIP_Label_defa4170-0d19-0005-0004-bc88714345d2_SiteId">
    <vt:lpwstr>b8c889dd-1fb5-42c1-9481-2d08b1a2bf3a</vt:lpwstr>
  </property>
  <property fmtid="{D5CDD505-2E9C-101B-9397-08002B2CF9AE}" pid="15" name="MSIP_Label_defa4170-0d19-0005-0004-bc88714345d2_ActionId">
    <vt:lpwstr>e24e8817-688d-48b3-b335-557693cb2efc</vt:lpwstr>
  </property>
  <property fmtid="{D5CDD505-2E9C-101B-9397-08002B2CF9AE}" pid="16" name="MSIP_Label_defa4170-0d19-0005-0004-bc88714345d2_ContentBits">
    <vt:lpwstr>0</vt:lpwstr>
  </property>
  <property fmtid="{D5CDD505-2E9C-101B-9397-08002B2CF9AE}" pid="17" name="MediaServiceImageTags">
    <vt:lpwstr/>
  </property>
</Properties>
</file>